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4"/>
  </p:sldMasterIdLst>
  <p:notesMasterIdLst>
    <p:notesMasterId r:id="rId6"/>
  </p:notesMasterIdLst>
  <p:handoutMasterIdLst>
    <p:handoutMasterId r:id="rId7"/>
  </p:handoutMasterIdLst>
  <p:sldIdLst>
    <p:sldId id="491" r:id="rId5"/>
  </p:sldIdLst>
  <p:sldSz cx="12195175" cy="6858000"/>
  <p:notesSz cx="7010400" cy="92964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711" userDrawn="1">
          <p15:clr>
            <a:srgbClr val="A4A3A4"/>
          </p15:clr>
        </p15:guide>
        <p15:guide id="5" pos="2828" userDrawn="1">
          <p15:clr>
            <a:srgbClr val="A4A3A4"/>
          </p15:clr>
        </p15:guide>
        <p15:guide id="6" orient="horz" pos="142" userDrawn="1">
          <p15:clr>
            <a:srgbClr val="A4A3A4"/>
          </p15:clr>
        </p15:guide>
        <p15:guide id="7" orient="horz" pos="2156" userDrawn="1">
          <p15:clr>
            <a:srgbClr val="A4A3A4"/>
          </p15:clr>
        </p15:guide>
        <p15:guide id="8" orient="horz" pos="231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stka, Leah (external - Service)" initials="KL(-S" lastIdx="4" clrIdx="0">
    <p:extLst>
      <p:ext uri="{19B8F6BF-5375-455C-9EA6-DF929625EA0E}">
        <p15:presenceInfo xmlns:p15="http://schemas.microsoft.com/office/powerpoint/2012/main" userId="S-1-5-21-74642-3284969411-2123768488-101508" providerId="AD"/>
      </p:ext>
    </p:extLst>
  </p:cmAuthor>
  <p:cmAuthor id="2" name="Mawhinney, Jayne (external - Service)" initials="MJ(-S" lastIdx="4" clrIdx="1">
    <p:extLst>
      <p:ext uri="{19B8F6BF-5375-455C-9EA6-DF929625EA0E}">
        <p15:presenceInfo xmlns:p15="http://schemas.microsoft.com/office/powerpoint/2012/main" userId="S-1-5-21-74642-3284969411-2123768488-149965" providerId="AD"/>
      </p:ext>
    </p:extLst>
  </p:cmAuthor>
  <p:cmAuthor id="3" name="Mucciarelli, Meghan (external - Service)" initials="MM(-S" lastIdx="2" clrIdx="2">
    <p:extLst>
      <p:ext uri="{19B8F6BF-5375-455C-9EA6-DF929625EA0E}">
        <p15:presenceInfo xmlns:p15="http://schemas.microsoft.com/office/powerpoint/2012/main" userId="S-1-5-21-74642-3284969411-2123768488-154652" providerId="AD"/>
      </p:ext>
    </p:extLst>
  </p:cmAuthor>
  <p:cmAuthor id="4" name="Lehmann, Sonja" initials="LS" lastIdx="10" clrIdx="3">
    <p:extLst>
      <p:ext uri="{19B8F6BF-5375-455C-9EA6-DF929625EA0E}">
        <p15:presenceInfo xmlns:p15="http://schemas.microsoft.com/office/powerpoint/2012/main" userId="S-1-5-21-74642-3284969411-2123768488-1603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99"/>
    <a:srgbClr val="FF0000"/>
    <a:srgbClr val="0F46A7"/>
    <a:srgbClr val="970A82"/>
    <a:srgbClr val="FEE3A1"/>
    <a:srgbClr val="FFF1D0"/>
    <a:srgbClr val="FFF8E7"/>
    <a:srgbClr val="FECE59"/>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738" autoAdjust="0"/>
    <p:restoredTop sz="95722" autoAdjust="0"/>
  </p:normalViewPr>
  <p:slideViewPr>
    <p:cSldViewPr snapToGrid="0" showGuides="1">
      <p:cViewPr varScale="1">
        <p:scale>
          <a:sx n="71" d="100"/>
          <a:sy n="71" d="100"/>
        </p:scale>
        <p:origin x="1092" y="78"/>
      </p:cViewPr>
      <p:guideLst>
        <p:guide pos="711"/>
        <p:guide pos="2828"/>
        <p:guide orient="horz" pos="142"/>
        <p:guide orient="horz" pos="2156"/>
        <p:guide orient="horz" pos="2319"/>
      </p:guideLst>
    </p:cSldViewPr>
  </p:slideViewPr>
  <p:outlineViewPr>
    <p:cViewPr>
      <p:scale>
        <a:sx n="33" d="100"/>
        <a:sy n="33" d="100"/>
      </p:scale>
      <p:origin x="0" y="-132096"/>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0" d="100"/>
          <a:sy n="80" d="100"/>
        </p:scale>
        <p:origin x="3418" y="4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86281" y="8829967"/>
            <a:ext cx="3037840" cy="464820"/>
          </a:xfrm>
          <a:prstGeom prst="rect">
            <a:avLst/>
          </a:prstGeom>
        </p:spPr>
        <p:txBody>
          <a:bodyPr vert="horz" lIns="93174" tIns="46587" rIns="93174" bIns="46587" rtlCol="0" anchor="b"/>
          <a:lstStyle>
            <a:lvl1pPr algn="r">
              <a:defRPr sz="1200"/>
            </a:lvl1pPr>
          </a:lstStyle>
          <a:p>
            <a:pPr algn="ctr"/>
            <a:fld id="{47855BD9-AF71-426C-9B9B-B0E52B88852E}" type="slidenum">
              <a:rPr lang="de-DE" sz="100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73088" y="622300"/>
            <a:ext cx="5864225" cy="3297238"/>
          </a:xfrm>
          <a:prstGeom prst="rect">
            <a:avLst/>
          </a:prstGeom>
          <a:noFill/>
          <a:ln w="12700">
            <a:solidFill>
              <a:prstClr val="black"/>
            </a:solidFill>
          </a:ln>
        </p:spPr>
        <p:txBody>
          <a:bodyPr vert="horz" lIns="93174" tIns="46587" rIns="93174" bIns="46587" rtlCol="0" anchor="ctr"/>
          <a:lstStyle/>
          <a:p>
            <a:endParaRPr lang="de-DE" dirty="0"/>
          </a:p>
        </p:txBody>
      </p:sp>
      <p:sp>
        <p:nvSpPr>
          <p:cNvPr id="5" name="Notes Placeholder 4"/>
          <p:cNvSpPr>
            <a:spLocks noGrp="1"/>
          </p:cNvSpPr>
          <p:nvPr>
            <p:ph type="body" sz="quarter" idx="3"/>
          </p:nvPr>
        </p:nvSpPr>
        <p:spPr>
          <a:xfrm>
            <a:off x="561201" y="4188831"/>
            <a:ext cx="5888000" cy="463961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023235" y="9084652"/>
            <a:ext cx="963931" cy="208780"/>
          </a:xfrm>
          <a:prstGeom prst="rect">
            <a:avLst/>
          </a:prstGeom>
        </p:spPr>
        <p:txBody>
          <a:bodyPr vert="horz" lIns="93174" tIns="46587" rIns="93174" bIns="46587"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a:t>
            </a:fld>
            <a:endParaRPr lang="en-US" dirty="0"/>
          </a:p>
        </p:txBody>
      </p:sp>
    </p:spTree>
    <p:extLst>
      <p:ext uri="{BB962C8B-B14F-4D97-AF65-F5344CB8AC3E}">
        <p14:creationId xmlns:p14="http://schemas.microsoft.com/office/powerpoint/2010/main" val="3462085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hyperlink" Target="https://www.sap.com/corporate/en/legal/copyright.html"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hyperlink" Target="http://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er Refernce Slide - white">
    <p:bg>
      <p:bgPr>
        <a:solidFill>
          <a:schemeClr val="bg1"/>
        </a:solidFill>
        <a:effectLst/>
      </p:bgPr>
    </p:bg>
    <p:spTree>
      <p:nvGrpSpPr>
        <p:cNvPr id="1" name=""/>
        <p:cNvGrpSpPr/>
        <p:nvPr/>
      </p:nvGrpSpPr>
      <p:grpSpPr>
        <a:xfrm>
          <a:off x="0" y="0"/>
          <a:ext cx="0" cy="0"/>
          <a:chOff x="0" y="0"/>
          <a:chExt cx="0" cy="0"/>
        </a:xfrm>
      </p:grpSpPr>
      <p:pic>
        <p:nvPicPr>
          <p:cNvPr id="27" name="SAP Logo" descr="SAP Logo" title="SAP Logo">
            <a:extLst>
              <a:ext uri="{FF2B5EF4-FFF2-40B4-BE49-F238E27FC236}">
                <a16:creationId xmlns:a16="http://schemas.microsoft.com/office/drawing/2014/main" id="{D4BB54DC-F77C-4090-987C-BC7FCFCFF80D}"/>
              </a:ext>
            </a:extLst>
          </p:cNvPr>
          <p:cNvPicPr>
            <a:picLocks noChangeAspect="1"/>
          </p:cNvPicPr>
          <p:nvPr userDrawn="1"/>
        </p:nvPicPr>
        <p:blipFill>
          <a:blip r:embed="rId2"/>
          <a:stretch>
            <a:fillRect/>
          </a:stretch>
        </p:blipFill>
        <p:spPr>
          <a:xfrm>
            <a:off x="9727541" y="5985420"/>
            <a:ext cx="1963635" cy="360000"/>
          </a:xfrm>
          <a:prstGeom prst="rect">
            <a:avLst/>
          </a:prstGeom>
        </p:spPr>
      </p:pic>
      <p:sp>
        <p:nvSpPr>
          <p:cNvPr id="7" name="Text Placeholder"/>
          <p:cNvSpPr>
            <a:spLocks noGrp="1"/>
          </p:cNvSpPr>
          <p:nvPr>
            <p:ph type="body" sz="quarter" idx="11" hasCustomPrompt="1"/>
          </p:nvPr>
        </p:nvSpPr>
        <p:spPr bwMode="black">
          <a:xfrm>
            <a:off x="503999" y="1434726"/>
            <a:ext cx="7092000" cy="3866693"/>
          </a:xfrm>
        </p:spPr>
        <p:txBody>
          <a:bodyPr>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200" b="1">
                <a:solidFill>
                  <a:schemeClr val="tx1"/>
                </a:solidFill>
              </a:defRPr>
            </a:lvl1pPr>
            <a:lvl2pPr marL="144000" marR="0" indent="-144000" algn="l" defTabSz="1088558" rtl="0" eaLnBrk="1" fontAlgn="auto" latinLnBrk="0" hangingPunct="1">
              <a:lnSpc>
                <a:spcPct val="100000"/>
              </a:lnSpc>
              <a:spcBef>
                <a:spcPts val="0"/>
              </a:spcBef>
              <a:spcAft>
                <a:spcPts val="0"/>
              </a:spcAft>
              <a:buClrTx/>
              <a:buSzPct val="100000"/>
              <a:buFont typeface="Arial" panose="020B0604020202020204" pitchFamily="34" charset="0"/>
              <a:buChar char="•"/>
              <a:tabLst/>
              <a:defRPr sz="12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Bullet copy</a:t>
            </a:r>
          </a:p>
        </p:txBody>
      </p:sp>
      <p:sp>
        <p:nvSpPr>
          <p:cNvPr id="3" name="Title"/>
          <p:cNvSpPr>
            <a:spLocks noGrp="1"/>
          </p:cNvSpPr>
          <p:nvPr>
            <p:ph type="title" hasCustomPrompt="1"/>
          </p:nvPr>
        </p:nvSpPr>
        <p:spPr>
          <a:xfrm>
            <a:off x="504001" y="555760"/>
            <a:ext cx="7092000" cy="553998"/>
          </a:xfrm>
        </p:spPr>
        <p:txBody>
          <a:bodyPr anchor="ctr">
            <a:noAutofit/>
          </a:bodyPr>
          <a:lstStyle>
            <a:lvl1pPr>
              <a:defRPr sz="1800">
                <a:solidFill>
                  <a:schemeClr val="tx1"/>
                </a:solidFill>
              </a:defRPr>
            </a:lvl1pPr>
          </a:lstStyle>
          <a:p>
            <a:pPr lvl="0"/>
            <a:r>
              <a:rPr lang="en-US" dirty="0"/>
              <a:t>Title runs here and here and here and here and here and here</a:t>
            </a:r>
            <a:br>
              <a:rPr lang="en-US" dirty="0"/>
            </a:br>
            <a:r>
              <a:rPr lang="en-US" dirty="0"/>
              <a:t>and here and here</a:t>
            </a:r>
          </a:p>
        </p:txBody>
      </p:sp>
      <p:sp>
        <p:nvSpPr>
          <p:cNvPr id="17" name="Text Placeholder">
            <a:extLst>
              <a:ext uri="{FF2B5EF4-FFF2-40B4-BE49-F238E27FC236}">
                <a16:creationId xmlns:a16="http://schemas.microsoft.com/office/drawing/2014/main" id="{31A034C5-3DA5-4945-A987-73F0E9776F09}"/>
              </a:ext>
            </a:extLst>
          </p:cNvPr>
          <p:cNvSpPr>
            <a:spLocks noGrp="1"/>
          </p:cNvSpPr>
          <p:nvPr>
            <p:ph type="body" sz="quarter" idx="12" hasCustomPrompt="1"/>
          </p:nvPr>
        </p:nvSpPr>
        <p:spPr bwMode="black">
          <a:xfrm>
            <a:off x="8127175" y="1431554"/>
            <a:ext cx="3564001" cy="1116000"/>
          </a:xfrm>
        </p:spPr>
        <p:txBody>
          <a:bodyPr anchor="t">
            <a:noAutofit/>
          </a:bodyPr>
          <a:lstStyle>
            <a:lvl1pPr>
              <a:spcBef>
                <a:spcPts val="0"/>
              </a:spcBef>
              <a:defRPr sz="1200" b="0">
                <a:solidFill>
                  <a:schemeClr val="tx1"/>
                </a:solidFill>
              </a:defRPr>
            </a:lvl1pPr>
            <a:lvl2pPr marL="0" indent="0">
              <a:spcBef>
                <a:spcPts val="600"/>
              </a:spcBef>
              <a:buNone/>
              <a:defRPr sz="9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„Quote.“</a:t>
            </a:r>
          </a:p>
          <a:p>
            <a:pPr lvl="1"/>
            <a:r>
              <a:rPr lang="en-US" dirty="0"/>
              <a:t>First and Last Name, Position, Full Legal Company Name</a:t>
            </a:r>
          </a:p>
        </p:txBody>
      </p:sp>
      <p:sp>
        <p:nvSpPr>
          <p:cNvPr id="18" name="Text Placeholder">
            <a:extLst>
              <a:ext uri="{FF2B5EF4-FFF2-40B4-BE49-F238E27FC236}">
                <a16:creationId xmlns:a16="http://schemas.microsoft.com/office/drawing/2014/main" id="{A94DBCA6-C1ED-4F62-A230-6A95EDC13295}"/>
              </a:ext>
            </a:extLst>
          </p:cNvPr>
          <p:cNvSpPr>
            <a:spLocks noGrp="1"/>
          </p:cNvSpPr>
          <p:nvPr>
            <p:ph type="body" sz="quarter" idx="13" hasCustomPrompt="1"/>
          </p:nvPr>
        </p:nvSpPr>
        <p:spPr bwMode="black">
          <a:xfrm>
            <a:off x="503999" y="5805964"/>
            <a:ext cx="864000" cy="540000"/>
          </a:xfrm>
        </p:spPr>
        <p:txBody>
          <a:bodyPr wrap="square">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Company Name</a:t>
            </a:r>
          </a:p>
          <a:p>
            <a:pPr lvl="1"/>
            <a:r>
              <a:rPr lang="en-US" dirty="0"/>
              <a:t>Body copy</a:t>
            </a:r>
            <a:br>
              <a:rPr lang="en-US" dirty="0"/>
            </a:br>
            <a:endParaRPr lang="en-US" dirty="0"/>
          </a:p>
        </p:txBody>
      </p:sp>
      <p:sp>
        <p:nvSpPr>
          <p:cNvPr id="20" name="Text Placeholder">
            <a:extLst>
              <a:ext uri="{FF2B5EF4-FFF2-40B4-BE49-F238E27FC236}">
                <a16:creationId xmlns:a16="http://schemas.microsoft.com/office/drawing/2014/main" id="{B90CC14E-5372-4925-8E78-B9D40913045E}"/>
              </a:ext>
            </a:extLst>
          </p:cNvPr>
          <p:cNvSpPr>
            <a:spLocks noGrp="1"/>
          </p:cNvSpPr>
          <p:nvPr>
            <p:ph type="body" sz="quarter" idx="14" hasCustomPrompt="1"/>
          </p:nvPr>
        </p:nvSpPr>
        <p:spPr bwMode="black">
          <a:xfrm>
            <a:off x="1591199" y="5805964"/>
            <a:ext cx="864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Industry</a:t>
            </a:r>
          </a:p>
          <a:p>
            <a:pPr lvl="1"/>
            <a:r>
              <a:rPr lang="en-US" dirty="0"/>
              <a:t>Body copy</a:t>
            </a:r>
            <a:br>
              <a:rPr lang="en-US" dirty="0"/>
            </a:br>
            <a:endParaRPr lang="en-US" dirty="0"/>
          </a:p>
        </p:txBody>
      </p:sp>
      <p:sp>
        <p:nvSpPr>
          <p:cNvPr id="21" name="Text Placeholder">
            <a:extLst>
              <a:ext uri="{FF2B5EF4-FFF2-40B4-BE49-F238E27FC236}">
                <a16:creationId xmlns:a16="http://schemas.microsoft.com/office/drawing/2014/main" id="{4FE68ED5-984C-4D38-B656-CC6C94C43DBF}"/>
              </a:ext>
            </a:extLst>
          </p:cNvPr>
          <p:cNvSpPr>
            <a:spLocks noGrp="1"/>
          </p:cNvSpPr>
          <p:nvPr>
            <p:ph type="body" sz="quarter" idx="15" hasCustomPrompt="1"/>
          </p:nvPr>
        </p:nvSpPr>
        <p:spPr bwMode="black">
          <a:xfrm>
            <a:off x="4161599" y="5805964"/>
            <a:ext cx="864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Employees</a:t>
            </a:r>
          </a:p>
          <a:p>
            <a:pPr lvl="1"/>
            <a:r>
              <a:rPr lang="en-US" dirty="0"/>
              <a:t>Body copy</a:t>
            </a:r>
            <a:br>
              <a:rPr lang="en-US" dirty="0"/>
            </a:br>
            <a:endParaRPr lang="en-US" dirty="0"/>
          </a:p>
        </p:txBody>
      </p:sp>
      <p:sp>
        <p:nvSpPr>
          <p:cNvPr id="24" name="Text Placeholder">
            <a:extLst>
              <a:ext uri="{FF2B5EF4-FFF2-40B4-BE49-F238E27FC236}">
                <a16:creationId xmlns:a16="http://schemas.microsoft.com/office/drawing/2014/main" id="{713C1F00-759E-4B35-AD44-B30F6938AA20}"/>
              </a:ext>
            </a:extLst>
          </p:cNvPr>
          <p:cNvSpPr>
            <a:spLocks noGrp="1"/>
          </p:cNvSpPr>
          <p:nvPr>
            <p:ph type="body" sz="quarter" idx="16" hasCustomPrompt="1"/>
          </p:nvPr>
        </p:nvSpPr>
        <p:spPr bwMode="black">
          <a:xfrm>
            <a:off x="5248799" y="5805964"/>
            <a:ext cx="864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Revenue</a:t>
            </a:r>
          </a:p>
          <a:p>
            <a:pPr lvl="1"/>
            <a:r>
              <a:rPr lang="en-US" dirty="0"/>
              <a:t>Body copy</a:t>
            </a:r>
            <a:br>
              <a:rPr lang="en-US" dirty="0"/>
            </a:br>
            <a:endParaRPr lang="en-US" dirty="0"/>
          </a:p>
        </p:txBody>
      </p:sp>
      <p:sp>
        <p:nvSpPr>
          <p:cNvPr id="22" name="object 13">
            <a:extLst>
              <a:ext uri="{FF2B5EF4-FFF2-40B4-BE49-F238E27FC236}">
                <a16:creationId xmlns:a16="http://schemas.microsoft.com/office/drawing/2014/main" id="{33510437-C838-4F53-9C59-4C01AFE4DD8D}"/>
              </a:ext>
            </a:extLst>
          </p:cNvPr>
          <p:cNvSpPr/>
          <p:nvPr userDrawn="1"/>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dirty="0"/>
          </a:p>
        </p:txBody>
      </p:sp>
      <p:sp>
        <p:nvSpPr>
          <p:cNvPr id="15" name="Text Placeholder">
            <a:extLst>
              <a:ext uri="{FF2B5EF4-FFF2-40B4-BE49-F238E27FC236}">
                <a16:creationId xmlns:a16="http://schemas.microsoft.com/office/drawing/2014/main" id="{F69F6118-6DEA-4B0E-A587-241AE19FCEBC}"/>
              </a:ext>
            </a:extLst>
          </p:cNvPr>
          <p:cNvSpPr>
            <a:spLocks noGrp="1"/>
          </p:cNvSpPr>
          <p:nvPr>
            <p:ph type="body" sz="quarter" idx="19" hasCustomPrompt="1"/>
          </p:nvPr>
        </p:nvSpPr>
        <p:spPr bwMode="black">
          <a:xfrm>
            <a:off x="2678399" y="5805964"/>
            <a:ext cx="1260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r>
              <a:rPr lang="de-DE" dirty="0"/>
              <a:t>Products </a:t>
            </a:r>
            <a:r>
              <a:rPr lang="de-DE" dirty="0" err="1"/>
              <a:t>and</a:t>
            </a:r>
            <a:r>
              <a:rPr lang="de-DE" dirty="0"/>
              <a:t> Services</a:t>
            </a:r>
            <a:endParaRPr lang="en-US" dirty="0"/>
          </a:p>
          <a:p>
            <a:pPr lvl="1"/>
            <a:r>
              <a:rPr lang="en-US" dirty="0"/>
              <a:t>Body copy</a:t>
            </a:r>
            <a:br>
              <a:rPr lang="en-US" dirty="0"/>
            </a:br>
            <a:endParaRPr lang="en-US" dirty="0"/>
          </a:p>
        </p:txBody>
      </p:sp>
      <p:sp>
        <p:nvSpPr>
          <p:cNvPr id="26" name="Text Placeholder">
            <a:extLst>
              <a:ext uri="{FF2B5EF4-FFF2-40B4-BE49-F238E27FC236}">
                <a16:creationId xmlns:a16="http://schemas.microsoft.com/office/drawing/2014/main" id="{FD85B15F-A587-433C-B85B-CA6C96ECA186}"/>
              </a:ext>
            </a:extLst>
          </p:cNvPr>
          <p:cNvSpPr>
            <a:spLocks noGrp="1"/>
          </p:cNvSpPr>
          <p:nvPr>
            <p:ph type="body" sz="quarter" idx="21" hasCustomPrompt="1"/>
          </p:nvPr>
        </p:nvSpPr>
        <p:spPr bwMode="black">
          <a:xfrm>
            <a:off x="6335999" y="5805964"/>
            <a:ext cx="1260000" cy="540000"/>
          </a:xfrm>
        </p:spPr>
        <p:txBody>
          <a:bodyPr wrap="square" bIns="0">
            <a:noAutofit/>
          </a:bodyPr>
          <a:lstStyle>
            <a:lvl1pPr>
              <a:spcBef>
                <a:spcPts val="0"/>
              </a:spcBef>
              <a:defRPr sz="800" b="1">
                <a:solidFill>
                  <a:schemeClr val="tx1"/>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Featured Solutions</a:t>
            </a:r>
          </a:p>
          <a:p>
            <a:pPr lvl="1"/>
            <a:r>
              <a:rPr lang="en-US" dirty="0"/>
              <a:t>Body copy</a:t>
            </a:r>
            <a:br>
              <a:rPr lang="en-US" dirty="0"/>
            </a:br>
            <a:endParaRPr lang="en-US" dirty="0"/>
          </a:p>
        </p:txBody>
      </p:sp>
      <p:sp>
        <p:nvSpPr>
          <p:cNvPr id="30" name="Text Placeholder">
            <a:extLst>
              <a:ext uri="{FF2B5EF4-FFF2-40B4-BE49-F238E27FC236}">
                <a16:creationId xmlns:a16="http://schemas.microsoft.com/office/drawing/2014/main" id="{28ACD5D5-5874-4D39-BDF3-E36C6AC1353A}"/>
              </a:ext>
            </a:extLst>
          </p:cNvPr>
          <p:cNvSpPr>
            <a:spLocks noGrp="1"/>
          </p:cNvSpPr>
          <p:nvPr>
            <p:ph type="body" sz="quarter" idx="22" hasCustomPrompt="1"/>
          </p:nvPr>
        </p:nvSpPr>
        <p:spPr bwMode="black">
          <a:xfrm>
            <a:off x="8126413"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XX%</a:t>
            </a:r>
            <a:endParaRPr lang="en-US" dirty="0"/>
          </a:p>
        </p:txBody>
      </p:sp>
      <p:sp>
        <p:nvSpPr>
          <p:cNvPr id="31" name="Text Placeholder">
            <a:extLst>
              <a:ext uri="{FF2B5EF4-FFF2-40B4-BE49-F238E27FC236}">
                <a16:creationId xmlns:a16="http://schemas.microsoft.com/office/drawing/2014/main" id="{449460A6-CD04-44D5-AB91-0EC242157A1C}"/>
              </a:ext>
            </a:extLst>
          </p:cNvPr>
          <p:cNvSpPr>
            <a:spLocks noGrp="1"/>
          </p:cNvSpPr>
          <p:nvPr>
            <p:ph type="body" sz="quarter" idx="23" hasCustomPrompt="1"/>
          </p:nvPr>
        </p:nvSpPr>
        <p:spPr bwMode="black">
          <a:xfrm>
            <a:off x="8126413" y="3558832"/>
            <a:ext cx="1620000" cy="648000"/>
          </a:xfrm>
        </p:spPr>
        <p:txBody>
          <a:bodyPr wrap="square">
            <a:noAutofit/>
          </a:bodyPr>
          <a:lstStyle>
            <a:lvl1pPr>
              <a:spcBef>
                <a:spcPts val="0"/>
              </a:spcBef>
              <a:defRPr sz="1000" b="0">
                <a:solidFill>
                  <a:schemeClr val="tx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dirty="0">
                <a:latin typeface="+mn-lt"/>
              </a:rPr>
              <a:t>Data type body here</a:t>
            </a:r>
            <a:endParaRPr lang="en-US" dirty="0"/>
          </a:p>
        </p:txBody>
      </p:sp>
      <p:sp>
        <p:nvSpPr>
          <p:cNvPr id="33" name="Text Placeholder">
            <a:extLst>
              <a:ext uri="{FF2B5EF4-FFF2-40B4-BE49-F238E27FC236}">
                <a16:creationId xmlns:a16="http://schemas.microsoft.com/office/drawing/2014/main" id="{8C413235-F81F-4E76-9BDC-0E428F79F56B}"/>
              </a:ext>
            </a:extLst>
          </p:cNvPr>
          <p:cNvSpPr>
            <a:spLocks noGrp="1"/>
          </p:cNvSpPr>
          <p:nvPr>
            <p:ph type="body" sz="quarter" idx="24" hasCustomPrompt="1"/>
          </p:nvPr>
        </p:nvSpPr>
        <p:spPr bwMode="black">
          <a:xfrm>
            <a:off x="10078288"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XX%</a:t>
            </a:r>
            <a:endParaRPr lang="en-US" dirty="0"/>
          </a:p>
        </p:txBody>
      </p:sp>
      <p:sp>
        <p:nvSpPr>
          <p:cNvPr id="34" name="Text Placeholder">
            <a:extLst>
              <a:ext uri="{FF2B5EF4-FFF2-40B4-BE49-F238E27FC236}">
                <a16:creationId xmlns:a16="http://schemas.microsoft.com/office/drawing/2014/main" id="{57851D8F-5140-4857-BC42-78B5EB47C927}"/>
              </a:ext>
            </a:extLst>
          </p:cNvPr>
          <p:cNvSpPr>
            <a:spLocks noGrp="1"/>
          </p:cNvSpPr>
          <p:nvPr>
            <p:ph type="body" sz="quarter" idx="25" hasCustomPrompt="1"/>
          </p:nvPr>
        </p:nvSpPr>
        <p:spPr bwMode="black">
          <a:xfrm>
            <a:off x="10078288" y="3558832"/>
            <a:ext cx="1620000" cy="648000"/>
          </a:xfrm>
        </p:spPr>
        <p:txBody>
          <a:bodyPr wrap="square">
            <a:noAutofit/>
          </a:bodyPr>
          <a:lstStyle>
            <a:lvl1pPr>
              <a:spcBef>
                <a:spcPts val="0"/>
              </a:spcBef>
              <a:defRPr sz="1000" b="0">
                <a:solidFill>
                  <a:schemeClr val="tx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dirty="0">
                <a:latin typeface="+mn-lt"/>
              </a:rPr>
              <a:t>Data type body here</a:t>
            </a:r>
            <a:endParaRPr lang="en-US" dirty="0"/>
          </a:p>
        </p:txBody>
      </p:sp>
    </p:spTree>
    <p:extLst>
      <p:ext uri="{BB962C8B-B14F-4D97-AF65-F5344CB8AC3E}">
        <p14:creationId xmlns:p14="http://schemas.microsoft.com/office/powerpoint/2010/main" val="206061020"/>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46" userDrawn="1">
          <p15:clr>
            <a:srgbClr val="FBAE40"/>
          </p15:clr>
        </p15:guide>
        <p15:guide id="6" orient="horz" pos="3339" userDrawn="1">
          <p15:clr>
            <a:srgbClr val="FBAE40"/>
          </p15:clr>
        </p15:guide>
        <p15:guide id="7" orient="horz" pos="902">
          <p15:clr>
            <a:srgbClr val="FBAE40"/>
          </p15:clr>
        </p15:guide>
        <p15:guide id="8" pos="736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er Refernce Slide - black">
    <p:bg>
      <p:bgPr>
        <a:solidFill>
          <a:schemeClr val="tx1"/>
        </a:solidFill>
        <a:effectLst/>
      </p:bgPr>
    </p:bg>
    <p:spTree>
      <p:nvGrpSpPr>
        <p:cNvPr id="1" name=""/>
        <p:cNvGrpSpPr/>
        <p:nvPr/>
      </p:nvGrpSpPr>
      <p:grpSpPr>
        <a:xfrm>
          <a:off x="0" y="0"/>
          <a:ext cx="0" cy="0"/>
          <a:chOff x="0" y="0"/>
          <a:chExt cx="0" cy="0"/>
        </a:xfrm>
      </p:grpSpPr>
      <p:pic>
        <p:nvPicPr>
          <p:cNvPr id="19" name="SAP Logo" descr="SAP Logo" title="SAP Logo">
            <a:extLst>
              <a:ext uri="{FF2B5EF4-FFF2-40B4-BE49-F238E27FC236}">
                <a16:creationId xmlns:a16="http://schemas.microsoft.com/office/drawing/2014/main" id="{E2CF24E5-571C-46FB-8F0C-A8CE9F995B92}"/>
              </a:ext>
            </a:extLst>
          </p:cNvPr>
          <p:cNvPicPr>
            <a:picLocks noChangeAspect="1"/>
          </p:cNvPicPr>
          <p:nvPr userDrawn="1"/>
        </p:nvPicPr>
        <p:blipFill>
          <a:blip r:embed="rId2"/>
          <a:stretch>
            <a:fillRect/>
          </a:stretch>
        </p:blipFill>
        <p:spPr>
          <a:xfrm>
            <a:off x="9727540" y="5985420"/>
            <a:ext cx="1963636" cy="360000"/>
          </a:xfrm>
          <a:prstGeom prst="rect">
            <a:avLst/>
          </a:prstGeom>
        </p:spPr>
      </p:pic>
      <p:sp>
        <p:nvSpPr>
          <p:cNvPr id="7" name="Text Placeholder"/>
          <p:cNvSpPr>
            <a:spLocks noGrp="1"/>
          </p:cNvSpPr>
          <p:nvPr>
            <p:ph type="body" sz="quarter" idx="11" hasCustomPrompt="1"/>
          </p:nvPr>
        </p:nvSpPr>
        <p:spPr bwMode="black">
          <a:xfrm>
            <a:off x="503999" y="1434726"/>
            <a:ext cx="7092000" cy="3866693"/>
          </a:xfrm>
        </p:spPr>
        <p:txBody>
          <a:bodyPr>
            <a:noAutofit/>
          </a:bodyPr>
          <a:lstStyle>
            <a:lvl1pPr marL="0" marR="0" indent="0" algn="l" defTabSz="1088558" rtl="0" eaLnBrk="1" fontAlgn="auto" latinLnBrk="0" hangingPunct="1">
              <a:lnSpc>
                <a:spcPct val="100000"/>
              </a:lnSpc>
              <a:spcBef>
                <a:spcPts val="1800"/>
              </a:spcBef>
              <a:spcAft>
                <a:spcPts val="0"/>
              </a:spcAft>
              <a:buClr>
                <a:schemeClr val="accent1"/>
              </a:buClr>
              <a:buSzPct val="80000"/>
              <a:buFontTx/>
              <a:buNone/>
              <a:tabLst/>
              <a:defRPr sz="1200" b="1">
                <a:solidFill>
                  <a:schemeClr val="bg1"/>
                </a:solidFill>
              </a:defRPr>
            </a:lvl1pPr>
            <a:lvl2pPr marL="144000" marR="0" indent="-144000" algn="l" defTabSz="1088558" rtl="0" eaLnBrk="1" fontAlgn="auto" latinLnBrk="0" hangingPunct="1">
              <a:lnSpc>
                <a:spcPct val="100000"/>
              </a:lnSpc>
              <a:spcBef>
                <a:spcPts val="0"/>
              </a:spcBef>
              <a:spcAft>
                <a:spcPts val="0"/>
              </a:spcAft>
              <a:buClrTx/>
              <a:buSzPct val="100000"/>
              <a:buFont typeface="Arial" panose="020B0604020202020204" pitchFamily="34" charset="0"/>
              <a:buChar char="•"/>
              <a:tabLst/>
              <a:defRPr sz="12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err="1"/>
              <a:t>Subheadline</a:t>
            </a:r>
            <a:endParaRPr lang="en-US" noProof="0" dirty="0"/>
          </a:p>
          <a:p>
            <a:pPr lvl="1"/>
            <a:r>
              <a:rPr lang="en-US" dirty="0"/>
              <a:t>Bullet copy</a:t>
            </a:r>
          </a:p>
        </p:txBody>
      </p:sp>
      <p:sp>
        <p:nvSpPr>
          <p:cNvPr id="3" name="Title"/>
          <p:cNvSpPr>
            <a:spLocks noGrp="1"/>
          </p:cNvSpPr>
          <p:nvPr>
            <p:ph type="title" hasCustomPrompt="1"/>
          </p:nvPr>
        </p:nvSpPr>
        <p:spPr>
          <a:xfrm>
            <a:off x="504001" y="555760"/>
            <a:ext cx="7092000" cy="553998"/>
          </a:xfrm>
        </p:spPr>
        <p:txBody>
          <a:bodyPr anchor="ctr">
            <a:noAutofit/>
          </a:bodyPr>
          <a:lstStyle>
            <a:lvl1pPr>
              <a:defRPr sz="1800">
                <a:solidFill>
                  <a:schemeClr val="bg1"/>
                </a:solidFill>
              </a:defRPr>
            </a:lvl1pPr>
          </a:lstStyle>
          <a:p>
            <a:pPr lvl="0"/>
            <a:r>
              <a:rPr lang="en-US" dirty="0"/>
              <a:t>Title runs here and here and here and here and here and here</a:t>
            </a:r>
            <a:br>
              <a:rPr lang="en-US" dirty="0"/>
            </a:br>
            <a:r>
              <a:rPr lang="en-US" dirty="0"/>
              <a:t>and here and here</a:t>
            </a:r>
          </a:p>
        </p:txBody>
      </p:sp>
      <p:sp>
        <p:nvSpPr>
          <p:cNvPr id="17" name="Text Placeholder">
            <a:extLst>
              <a:ext uri="{FF2B5EF4-FFF2-40B4-BE49-F238E27FC236}">
                <a16:creationId xmlns:a16="http://schemas.microsoft.com/office/drawing/2014/main" id="{31A034C5-3DA5-4945-A987-73F0E9776F09}"/>
              </a:ext>
            </a:extLst>
          </p:cNvPr>
          <p:cNvSpPr>
            <a:spLocks noGrp="1"/>
          </p:cNvSpPr>
          <p:nvPr>
            <p:ph type="body" sz="quarter" idx="12" hasCustomPrompt="1"/>
          </p:nvPr>
        </p:nvSpPr>
        <p:spPr bwMode="black">
          <a:xfrm>
            <a:off x="8127175" y="1431554"/>
            <a:ext cx="3564001" cy="1116000"/>
          </a:xfrm>
        </p:spPr>
        <p:txBody>
          <a:bodyPr anchor="t">
            <a:noAutofit/>
          </a:bodyPr>
          <a:lstStyle>
            <a:lvl1pPr>
              <a:spcBef>
                <a:spcPts val="0"/>
              </a:spcBef>
              <a:defRPr sz="1200" b="0">
                <a:solidFill>
                  <a:schemeClr val="bg1"/>
                </a:solidFill>
              </a:defRPr>
            </a:lvl1pPr>
            <a:lvl2pPr marL="0" indent="0">
              <a:spcBef>
                <a:spcPts val="600"/>
              </a:spcBef>
              <a:buNone/>
              <a:defRPr sz="9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„Quote.“</a:t>
            </a:r>
          </a:p>
          <a:p>
            <a:pPr lvl="1"/>
            <a:r>
              <a:rPr lang="en-US" dirty="0"/>
              <a:t>First and Last Name, Position, Full Legal Company Name</a:t>
            </a:r>
          </a:p>
        </p:txBody>
      </p:sp>
      <p:sp>
        <p:nvSpPr>
          <p:cNvPr id="18" name="Text Placeholder">
            <a:extLst>
              <a:ext uri="{FF2B5EF4-FFF2-40B4-BE49-F238E27FC236}">
                <a16:creationId xmlns:a16="http://schemas.microsoft.com/office/drawing/2014/main" id="{A94DBCA6-C1ED-4F62-A230-6A95EDC13295}"/>
              </a:ext>
            </a:extLst>
          </p:cNvPr>
          <p:cNvSpPr>
            <a:spLocks noGrp="1"/>
          </p:cNvSpPr>
          <p:nvPr>
            <p:ph type="body" sz="quarter" idx="13" hasCustomPrompt="1"/>
          </p:nvPr>
        </p:nvSpPr>
        <p:spPr bwMode="black">
          <a:xfrm>
            <a:off x="503999" y="5805964"/>
            <a:ext cx="864000" cy="540000"/>
          </a:xfrm>
        </p:spPr>
        <p:txBody>
          <a:bodyPr wrap="square">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Company Name</a:t>
            </a:r>
          </a:p>
          <a:p>
            <a:pPr lvl="1"/>
            <a:r>
              <a:rPr lang="en-US" dirty="0"/>
              <a:t>Body copy</a:t>
            </a:r>
            <a:br>
              <a:rPr lang="en-US" dirty="0"/>
            </a:br>
            <a:endParaRPr lang="en-US" dirty="0"/>
          </a:p>
        </p:txBody>
      </p:sp>
      <p:sp>
        <p:nvSpPr>
          <p:cNvPr id="20" name="Text Placeholder">
            <a:extLst>
              <a:ext uri="{FF2B5EF4-FFF2-40B4-BE49-F238E27FC236}">
                <a16:creationId xmlns:a16="http://schemas.microsoft.com/office/drawing/2014/main" id="{B90CC14E-5372-4925-8E78-B9D40913045E}"/>
              </a:ext>
            </a:extLst>
          </p:cNvPr>
          <p:cNvSpPr>
            <a:spLocks noGrp="1"/>
          </p:cNvSpPr>
          <p:nvPr>
            <p:ph type="body" sz="quarter" idx="14" hasCustomPrompt="1"/>
          </p:nvPr>
        </p:nvSpPr>
        <p:spPr bwMode="black">
          <a:xfrm>
            <a:off x="1591199" y="5805964"/>
            <a:ext cx="864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Industry</a:t>
            </a:r>
          </a:p>
          <a:p>
            <a:pPr lvl="1"/>
            <a:r>
              <a:rPr lang="en-US" dirty="0"/>
              <a:t>Body copy</a:t>
            </a:r>
            <a:br>
              <a:rPr lang="en-US" dirty="0"/>
            </a:br>
            <a:endParaRPr lang="en-US" dirty="0"/>
          </a:p>
        </p:txBody>
      </p:sp>
      <p:sp>
        <p:nvSpPr>
          <p:cNvPr id="21" name="Text Placeholder">
            <a:extLst>
              <a:ext uri="{FF2B5EF4-FFF2-40B4-BE49-F238E27FC236}">
                <a16:creationId xmlns:a16="http://schemas.microsoft.com/office/drawing/2014/main" id="{4FE68ED5-984C-4D38-B656-CC6C94C43DBF}"/>
              </a:ext>
            </a:extLst>
          </p:cNvPr>
          <p:cNvSpPr>
            <a:spLocks noGrp="1"/>
          </p:cNvSpPr>
          <p:nvPr>
            <p:ph type="body" sz="quarter" idx="15" hasCustomPrompt="1"/>
          </p:nvPr>
        </p:nvSpPr>
        <p:spPr bwMode="black">
          <a:xfrm>
            <a:off x="4161599" y="5805964"/>
            <a:ext cx="864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Employees</a:t>
            </a:r>
          </a:p>
          <a:p>
            <a:pPr lvl="1"/>
            <a:r>
              <a:rPr lang="en-US" dirty="0"/>
              <a:t>Body copy</a:t>
            </a:r>
            <a:br>
              <a:rPr lang="en-US" dirty="0"/>
            </a:br>
            <a:endParaRPr lang="en-US" dirty="0"/>
          </a:p>
        </p:txBody>
      </p:sp>
      <p:sp>
        <p:nvSpPr>
          <p:cNvPr id="24" name="Text Placeholder">
            <a:extLst>
              <a:ext uri="{FF2B5EF4-FFF2-40B4-BE49-F238E27FC236}">
                <a16:creationId xmlns:a16="http://schemas.microsoft.com/office/drawing/2014/main" id="{713C1F00-759E-4B35-AD44-B30F6938AA20}"/>
              </a:ext>
            </a:extLst>
          </p:cNvPr>
          <p:cNvSpPr>
            <a:spLocks noGrp="1"/>
          </p:cNvSpPr>
          <p:nvPr>
            <p:ph type="body" sz="quarter" idx="16" hasCustomPrompt="1"/>
          </p:nvPr>
        </p:nvSpPr>
        <p:spPr bwMode="black">
          <a:xfrm>
            <a:off x="5248799" y="5805964"/>
            <a:ext cx="864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Revenue</a:t>
            </a:r>
          </a:p>
          <a:p>
            <a:pPr lvl="1"/>
            <a:r>
              <a:rPr lang="en-US" dirty="0"/>
              <a:t>Body copy</a:t>
            </a:r>
            <a:br>
              <a:rPr lang="en-US" dirty="0"/>
            </a:br>
            <a:endParaRPr lang="en-US" dirty="0"/>
          </a:p>
        </p:txBody>
      </p:sp>
      <p:sp>
        <p:nvSpPr>
          <p:cNvPr id="22" name="object 13">
            <a:extLst>
              <a:ext uri="{FF2B5EF4-FFF2-40B4-BE49-F238E27FC236}">
                <a16:creationId xmlns:a16="http://schemas.microsoft.com/office/drawing/2014/main" id="{33510437-C838-4F53-9C59-4C01AFE4DD8D}"/>
              </a:ext>
            </a:extLst>
          </p:cNvPr>
          <p:cNvSpPr/>
          <p:nvPr userDrawn="1"/>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dirty="0"/>
          </a:p>
        </p:txBody>
      </p:sp>
      <p:sp>
        <p:nvSpPr>
          <p:cNvPr id="15" name="Text Placeholder">
            <a:extLst>
              <a:ext uri="{FF2B5EF4-FFF2-40B4-BE49-F238E27FC236}">
                <a16:creationId xmlns:a16="http://schemas.microsoft.com/office/drawing/2014/main" id="{F69F6118-6DEA-4B0E-A587-241AE19FCEBC}"/>
              </a:ext>
            </a:extLst>
          </p:cNvPr>
          <p:cNvSpPr>
            <a:spLocks noGrp="1"/>
          </p:cNvSpPr>
          <p:nvPr>
            <p:ph type="body" sz="quarter" idx="19" hasCustomPrompt="1"/>
          </p:nvPr>
        </p:nvSpPr>
        <p:spPr bwMode="black">
          <a:xfrm>
            <a:off x="2678399" y="5805964"/>
            <a:ext cx="1260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r>
              <a:rPr lang="de-DE" dirty="0"/>
              <a:t>Products </a:t>
            </a:r>
            <a:r>
              <a:rPr lang="de-DE" dirty="0" err="1"/>
              <a:t>and</a:t>
            </a:r>
            <a:r>
              <a:rPr lang="de-DE" dirty="0"/>
              <a:t> Services</a:t>
            </a:r>
            <a:endParaRPr lang="en-US" dirty="0"/>
          </a:p>
          <a:p>
            <a:pPr lvl="1"/>
            <a:r>
              <a:rPr lang="en-US" dirty="0"/>
              <a:t>Body copy</a:t>
            </a:r>
            <a:br>
              <a:rPr lang="en-US" dirty="0"/>
            </a:br>
            <a:endParaRPr lang="en-US" dirty="0"/>
          </a:p>
        </p:txBody>
      </p:sp>
      <p:sp>
        <p:nvSpPr>
          <p:cNvPr id="26" name="Text Placeholder">
            <a:extLst>
              <a:ext uri="{FF2B5EF4-FFF2-40B4-BE49-F238E27FC236}">
                <a16:creationId xmlns:a16="http://schemas.microsoft.com/office/drawing/2014/main" id="{FD85B15F-A587-433C-B85B-CA6C96ECA186}"/>
              </a:ext>
            </a:extLst>
          </p:cNvPr>
          <p:cNvSpPr>
            <a:spLocks noGrp="1"/>
          </p:cNvSpPr>
          <p:nvPr>
            <p:ph type="body" sz="quarter" idx="21" hasCustomPrompt="1"/>
          </p:nvPr>
        </p:nvSpPr>
        <p:spPr bwMode="black">
          <a:xfrm>
            <a:off x="6335999" y="5805964"/>
            <a:ext cx="1260000" cy="540000"/>
          </a:xfrm>
        </p:spPr>
        <p:txBody>
          <a:bodyPr wrap="square" bIns="0">
            <a:noAutofit/>
          </a:bodyPr>
          <a:lstStyle>
            <a:lvl1pPr>
              <a:spcBef>
                <a:spcPts val="0"/>
              </a:spcBef>
              <a:defRPr sz="800" b="1">
                <a:solidFill>
                  <a:schemeClr val="bg1"/>
                </a:solidFill>
              </a:defRPr>
            </a:lvl1pPr>
            <a:lvl2pPr marL="0" indent="0">
              <a:spcBef>
                <a:spcPts val="0"/>
              </a:spcBef>
              <a:buClr>
                <a:schemeClr val="bg1"/>
              </a:buClr>
              <a:buFont typeface="Arial" panose="020B0604020202020204" pitchFamily="34" charset="0"/>
              <a:buNone/>
              <a:defRPr sz="800" b="0">
                <a:solidFill>
                  <a:schemeClr val="bg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Featured Solutions</a:t>
            </a:r>
          </a:p>
          <a:p>
            <a:pPr lvl="1"/>
            <a:r>
              <a:rPr lang="en-US" dirty="0"/>
              <a:t>Body copy</a:t>
            </a:r>
            <a:br>
              <a:rPr lang="en-US" dirty="0"/>
            </a:br>
            <a:endParaRPr lang="en-US" dirty="0"/>
          </a:p>
        </p:txBody>
      </p:sp>
      <p:sp>
        <p:nvSpPr>
          <p:cNvPr id="30" name="Text Placeholder">
            <a:extLst>
              <a:ext uri="{FF2B5EF4-FFF2-40B4-BE49-F238E27FC236}">
                <a16:creationId xmlns:a16="http://schemas.microsoft.com/office/drawing/2014/main" id="{28ACD5D5-5874-4D39-BDF3-E36C6AC1353A}"/>
              </a:ext>
            </a:extLst>
          </p:cNvPr>
          <p:cNvSpPr>
            <a:spLocks noGrp="1"/>
          </p:cNvSpPr>
          <p:nvPr>
            <p:ph type="body" sz="quarter" idx="22" hasCustomPrompt="1"/>
          </p:nvPr>
        </p:nvSpPr>
        <p:spPr bwMode="black">
          <a:xfrm>
            <a:off x="8126413"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XX%</a:t>
            </a:r>
            <a:endParaRPr lang="en-US" dirty="0"/>
          </a:p>
        </p:txBody>
      </p:sp>
      <p:sp>
        <p:nvSpPr>
          <p:cNvPr id="31" name="Text Placeholder">
            <a:extLst>
              <a:ext uri="{FF2B5EF4-FFF2-40B4-BE49-F238E27FC236}">
                <a16:creationId xmlns:a16="http://schemas.microsoft.com/office/drawing/2014/main" id="{449460A6-CD04-44D5-AB91-0EC242157A1C}"/>
              </a:ext>
            </a:extLst>
          </p:cNvPr>
          <p:cNvSpPr>
            <a:spLocks noGrp="1"/>
          </p:cNvSpPr>
          <p:nvPr>
            <p:ph type="body" sz="quarter" idx="23" hasCustomPrompt="1"/>
          </p:nvPr>
        </p:nvSpPr>
        <p:spPr bwMode="black">
          <a:xfrm>
            <a:off x="8126413" y="3558832"/>
            <a:ext cx="1620000" cy="648000"/>
          </a:xfrm>
        </p:spPr>
        <p:txBody>
          <a:bodyPr wrap="square">
            <a:noAutofit/>
          </a:bodyPr>
          <a:lstStyle>
            <a:lvl1pPr>
              <a:spcBef>
                <a:spcPts val="0"/>
              </a:spcBef>
              <a:defRPr sz="1000" b="0">
                <a:solidFill>
                  <a:schemeClr val="bg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dirty="0">
                <a:latin typeface="+mn-lt"/>
              </a:rPr>
              <a:t>Data type body here</a:t>
            </a:r>
            <a:endParaRPr lang="en-US" dirty="0"/>
          </a:p>
        </p:txBody>
      </p:sp>
      <p:sp>
        <p:nvSpPr>
          <p:cNvPr id="33" name="Text Placeholder">
            <a:extLst>
              <a:ext uri="{FF2B5EF4-FFF2-40B4-BE49-F238E27FC236}">
                <a16:creationId xmlns:a16="http://schemas.microsoft.com/office/drawing/2014/main" id="{8C413235-F81F-4E76-9BDC-0E428F79F56B}"/>
              </a:ext>
            </a:extLst>
          </p:cNvPr>
          <p:cNvSpPr>
            <a:spLocks noGrp="1"/>
          </p:cNvSpPr>
          <p:nvPr>
            <p:ph type="body" sz="quarter" idx="24" hasCustomPrompt="1"/>
          </p:nvPr>
        </p:nvSpPr>
        <p:spPr bwMode="black">
          <a:xfrm>
            <a:off x="10078288" y="3070416"/>
            <a:ext cx="1620000" cy="430887"/>
          </a:xfrm>
        </p:spPr>
        <p:txBody>
          <a:bodyPr wrap="square" anchor="ctr">
            <a:noAutofit/>
          </a:bodyPr>
          <a:lstStyle>
            <a:lvl1pPr>
              <a:spcBef>
                <a:spcPts val="0"/>
              </a:spcBef>
              <a:defRPr sz="2800" b="1">
                <a:solidFill>
                  <a:schemeClr val="accent3"/>
                </a:solidFill>
              </a:defRPr>
            </a:lvl1pPr>
            <a:lvl2pPr marL="0" indent="0">
              <a:spcBef>
                <a:spcPts val="0"/>
              </a:spcBef>
              <a:buClr>
                <a:schemeClr val="bg1"/>
              </a:buClr>
              <a:buFont typeface="Arial" panose="020B0604020202020204" pitchFamily="34" charset="0"/>
              <a:buNone/>
              <a:defRPr sz="8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dirty="0"/>
              <a:t>XX%</a:t>
            </a:r>
            <a:endParaRPr lang="en-US" dirty="0"/>
          </a:p>
        </p:txBody>
      </p:sp>
      <p:sp>
        <p:nvSpPr>
          <p:cNvPr id="34" name="Text Placeholder">
            <a:extLst>
              <a:ext uri="{FF2B5EF4-FFF2-40B4-BE49-F238E27FC236}">
                <a16:creationId xmlns:a16="http://schemas.microsoft.com/office/drawing/2014/main" id="{57851D8F-5140-4857-BC42-78B5EB47C927}"/>
              </a:ext>
            </a:extLst>
          </p:cNvPr>
          <p:cNvSpPr>
            <a:spLocks noGrp="1"/>
          </p:cNvSpPr>
          <p:nvPr>
            <p:ph type="body" sz="quarter" idx="25" hasCustomPrompt="1"/>
          </p:nvPr>
        </p:nvSpPr>
        <p:spPr bwMode="black">
          <a:xfrm>
            <a:off x="10078288" y="3558832"/>
            <a:ext cx="1620000" cy="648000"/>
          </a:xfrm>
        </p:spPr>
        <p:txBody>
          <a:bodyPr wrap="square">
            <a:noAutofit/>
          </a:bodyPr>
          <a:lstStyle>
            <a:lvl1pPr>
              <a:spcBef>
                <a:spcPts val="0"/>
              </a:spcBef>
              <a:defRPr sz="1000" b="0">
                <a:solidFill>
                  <a:schemeClr val="bg1"/>
                </a:solidFill>
              </a:defRPr>
            </a:lvl1pPr>
            <a:lvl2pPr marL="0" indent="0">
              <a:spcBef>
                <a:spcPts val="0"/>
              </a:spcBef>
              <a:buClr>
                <a:schemeClr val="bg1"/>
              </a:buClr>
              <a:buFont typeface="Arial" panose="020B0604020202020204" pitchFamily="34" charset="0"/>
              <a:buNone/>
              <a:defRPr sz="1000" b="0">
                <a:solidFill>
                  <a:schemeClr val="tx1"/>
                </a:solidFill>
              </a:defRPr>
            </a:lvl2pPr>
            <a:lvl3pPr marL="144000" indent="-144000">
              <a:spcBef>
                <a:spcPts val="200"/>
              </a:spcBef>
              <a:buClr>
                <a:schemeClr val="bg1"/>
              </a:buClr>
              <a:buFont typeface="Arial" panose="020B0604020202020204" pitchFamily="34" charset="0"/>
              <a:buChar char="•"/>
              <a:defRPr sz="1100">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z="1000" dirty="0">
                <a:latin typeface="+mn-lt"/>
              </a:rPr>
              <a:t>Data type body here</a:t>
            </a:r>
            <a:endParaRPr lang="en-US" dirty="0"/>
          </a:p>
        </p:txBody>
      </p:sp>
    </p:spTree>
    <p:extLst>
      <p:ext uri="{BB962C8B-B14F-4D97-AF65-F5344CB8AC3E}">
        <p14:creationId xmlns:p14="http://schemas.microsoft.com/office/powerpoint/2010/main" val="607238158"/>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46">
          <p15:clr>
            <a:srgbClr val="FBAE40"/>
          </p15:clr>
        </p15:guide>
        <p15:guide id="6" orient="horz" pos="3339">
          <p15:clr>
            <a:srgbClr val="FBAE40"/>
          </p15:clr>
        </p15:guide>
        <p15:guide id="7" orient="horz" pos="902">
          <p15:clr>
            <a:srgbClr val="FBAE40"/>
          </p15:clr>
        </p15:guide>
        <p15:guide id="8" pos="73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pyright_black">
    <p:bg>
      <p:bgPr>
        <a:solidFill>
          <a:schemeClr val="tx1"/>
        </a:solidFill>
        <a:effectLst/>
      </p:bgPr>
    </p:bg>
    <p:spTree>
      <p:nvGrpSpPr>
        <p:cNvPr id="1" name=""/>
        <p:cNvGrpSpPr/>
        <p:nvPr/>
      </p:nvGrpSpPr>
      <p:grpSpPr>
        <a:xfrm>
          <a:off x="0" y="0"/>
          <a:ext cx="0" cy="0"/>
          <a:chOff x="0" y="0"/>
          <a:chExt cx="0" cy="0"/>
        </a:xfrm>
      </p:grpSpPr>
      <p:pic>
        <p:nvPicPr>
          <p:cNvPr id="10" name="SAP Logo" descr="SAP Logo" title="SAP Logo">
            <a:extLst>
              <a:ext uri="{FF2B5EF4-FFF2-40B4-BE49-F238E27FC236}">
                <a16:creationId xmlns:a16="http://schemas.microsoft.com/office/drawing/2014/main" id="{430FE452-7FE7-4E25-B0C1-6FA4076790F5}"/>
              </a:ext>
            </a:extLst>
          </p:cNvPr>
          <p:cNvPicPr>
            <a:picLocks noChangeAspect="1"/>
          </p:cNvPicPr>
          <p:nvPr userDrawn="1"/>
        </p:nvPicPr>
        <p:blipFill>
          <a:blip r:embed="rId2"/>
          <a:stretch>
            <a:fillRect/>
          </a:stretch>
        </p:blipFill>
        <p:spPr>
          <a:xfrm>
            <a:off x="9727200" y="5994000"/>
            <a:ext cx="1963636" cy="360000"/>
          </a:xfrm>
          <a:prstGeom prst="rect">
            <a:avLst/>
          </a:prstGeom>
        </p:spPr>
      </p:pic>
      <p:sp>
        <p:nvSpPr>
          <p:cNvPr id="11" name="Copyright information English">
            <a:extLst>
              <a:ext uri="{FF2B5EF4-FFF2-40B4-BE49-F238E27FC236}">
                <a16:creationId xmlns:a16="http://schemas.microsoft.com/office/drawing/2014/main" id="{0B4064FC-8AAC-49A8-BD07-4E107F37F3B1}"/>
              </a:ext>
            </a:extLst>
          </p:cNvPr>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solidFill>
                  <a:schemeClr val="bg1"/>
                </a:solidFill>
              </a:rPr>
              <a:t>© 2019 SAP SE or an SAP affiliate company. All rights reserved.</a:t>
            </a:r>
            <a:endParaRPr lang="en-US" sz="800" kern="0" dirty="0">
              <a:solidFill>
                <a:schemeClr val="bg1"/>
              </a:solidFill>
              <a:ea typeface="Arial Unicode MS" pitchFamily="34" charset="-128"/>
              <a:cs typeface="Arial Unicode MS" pitchFamily="34" charset="-128"/>
            </a:endParaRPr>
          </a:p>
          <a:p>
            <a:pPr>
              <a:spcBef>
                <a:spcPts val="600"/>
              </a:spcBef>
            </a:pPr>
            <a:r>
              <a:rPr lang="en-US" sz="800" kern="1200" dirty="0">
                <a:solidFill>
                  <a:schemeClr val="bg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bg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bg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bg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bg1"/>
                </a:solidFill>
                <a:latin typeface="Arial"/>
                <a:ea typeface="Arial Unicode MS" panose="020B0604020202020204" pitchFamily="34" charset="-128"/>
                <a:cs typeface="+mn-cs"/>
              </a:rPr>
              <a:t> </a:t>
            </a:r>
            <a:r>
              <a:rPr lang="en-US" sz="800" kern="1200" dirty="0">
                <a:solidFill>
                  <a:schemeClr val="bg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bg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bg1"/>
                </a:solidFill>
                <a:latin typeface="Arial"/>
                <a:ea typeface="Arial Unicode MS" panose="020B0604020202020204" pitchFamily="34" charset="-128"/>
                <a:cs typeface="+mn-cs"/>
              </a:rPr>
              <a:t>See </a:t>
            </a:r>
            <a:r>
              <a:rPr lang="en-US" sz="800" kern="1200" dirty="0">
                <a:solidFill>
                  <a:schemeClr val="bg1"/>
                </a:solidFill>
                <a:latin typeface="Arial"/>
                <a:ea typeface="Arial Unicode MS" panose="020B0604020202020204" pitchFamily="34" charset="-128"/>
                <a:cs typeface="+mn-cs"/>
                <a:hlinkClick r:id="rId3"/>
              </a:rPr>
              <a:t>www.sap.com/copyright</a:t>
            </a:r>
            <a:r>
              <a:rPr lang="en-US" sz="800" kern="1200" dirty="0">
                <a:solidFill>
                  <a:schemeClr val="bg1"/>
                </a:solidFill>
                <a:latin typeface="Arial"/>
                <a:ea typeface="Arial Unicode MS" panose="020B0604020202020204" pitchFamily="34" charset="-128"/>
                <a:cs typeface="+mn-cs"/>
              </a:rPr>
              <a:t> for additional trademark information and notices.</a:t>
            </a:r>
          </a:p>
        </p:txBody>
      </p:sp>
      <p:sp>
        <p:nvSpPr>
          <p:cNvPr id="12" name="www.sap.com - contact SAP link">
            <a:hlinkClick r:id="rId4" tooltip="www.sap.com/contactsap"/>
            <a:extLst>
              <a:ext uri="{FF2B5EF4-FFF2-40B4-BE49-F238E27FC236}">
                <a16:creationId xmlns:a16="http://schemas.microsoft.com/office/drawing/2014/main" id="{405DBFC3-EAAC-4DFF-A466-307470DC66A8}"/>
              </a:ext>
            </a:extLst>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bg1"/>
                </a:solidFill>
                <a:latin typeface="Arial"/>
                <a:ea typeface="Arial Unicode MS" panose="020B0604020202020204" pitchFamily="34" charset="-128"/>
                <a:cs typeface="+mn-cs"/>
              </a:rPr>
              <a:t>/contactsap</a:t>
            </a:r>
          </a:p>
        </p:txBody>
      </p:sp>
      <p:pic>
        <p:nvPicPr>
          <p:cNvPr id="18" name="Linkedin icon with link" descr="Linkedin icon " title="Linkedin icon ">
            <a:hlinkClick r:id="rId5"/>
            <a:extLst>
              <a:ext uri="{FF2B5EF4-FFF2-40B4-BE49-F238E27FC236}">
                <a16:creationId xmlns:a16="http://schemas.microsoft.com/office/drawing/2014/main" id="{310D9E0C-B0CC-4CD8-950A-75B68AE7E064}"/>
              </a:ext>
            </a:extLst>
          </p:cNvPr>
          <p:cNvPicPr>
            <a:picLocks noChangeAspect="1"/>
          </p:cNvPicPr>
          <p:nvPr userDrawn="1"/>
        </p:nvPicPr>
        <p:blipFill>
          <a:blip r:embed="rId6"/>
          <a:stretch>
            <a:fillRect/>
          </a:stretch>
        </p:blipFill>
        <p:spPr>
          <a:xfrm>
            <a:off x="2273143" y="1751480"/>
            <a:ext cx="363600" cy="363600"/>
          </a:xfrm>
          <a:prstGeom prst="ellipse">
            <a:avLst/>
          </a:prstGeom>
        </p:spPr>
      </p:pic>
      <p:pic>
        <p:nvPicPr>
          <p:cNvPr id="19" name="YouTube icon with link">
            <a:hlinkClick r:id="rId7"/>
            <a:extLst>
              <a:ext uri="{FF2B5EF4-FFF2-40B4-BE49-F238E27FC236}">
                <a16:creationId xmlns:a16="http://schemas.microsoft.com/office/drawing/2014/main" id="{4830C2AC-1B0D-409D-93AB-8225C6957359}"/>
              </a:ext>
            </a:extLst>
          </p:cNvPr>
          <p:cNvPicPr>
            <a:picLocks noChangeAspect="1"/>
          </p:cNvPicPr>
          <p:nvPr userDrawn="1"/>
        </p:nvPicPr>
        <p:blipFill rotWithShape="1">
          <a:blip r:embed="rId8"/>
          <a:srcRect l="13793" t="1405" r="17847" b="2165"/>
          <a:stretch/>
        </p:blipFill>
        <p:spPr>
          <a:xfrm>
            <a:off x="1682827" y="1751480"/>
            <a:ext cx="364501" cy="363600"/>
          </a:xfrm>
          <a:prstGeom prst="ellipse">
            <a:avLst/>
          </a:prstGeom>
        </p:spPr>
      </p:pic>
      <p:pic>
        <p:nvPicPr>
          <p:cNvPr id="20" name="Twitter icon with link" descr="Twitter icon" title="Twitter icon">
            <a:hlinkClick r:id="rId9"/>
            <a:extLst>
              <a:ext uri="{FF2B5EF4-FFF2-40B4-BE49-F238E27FC236}">
                <a16:creationId xmlns:a16="http://schemas.microsoft.com/office/drawing/2014/main" id="{3F4F789F-378D-4613-8D03-E4534953EC65}"/>
              </a:ext>
            </a:extLst>
          </p:cNvPr>
          <p:cNvPicPr>
            <a:picLocks noChangeAspect="1"/>
          </p:cNvPicPr>
          <p:nvPr userDrawn="1"/>
        </p:nvPicPr>
        <p:blipFill>
          <a:blip r:embed="rId10"/>
          <a:stretch>
            <a:fillRect/>
          </a:stretch>
        </p:blipFill>
        <p:spPr>
          <a:xfrm>
            <a:off x="1093412" y="1751480"/>
            <a:ext cx="363600" cy="363600"/>
          </a:xfrm>
          <a:prstGeom prst="ellipse">
            <a:avLst/>
          </a:prstGeom>
        </p:spPr>
      </p:pic>
      <p:pic>
        <p:nvPicPr>
          <p:cNvPr id="21" name="Facebook icon with link">
            <a:hlinkClick r:id="rId11"/>
            <a:extLst>
              <a:ext uri="{FF2B5EF4-FFF2-40B4-BE49-F238E27FC236}">
                <a16:creationId xmlns:a16="http://schemas.microsoft.com/office/drawing/2014/main" id="{6F00BF50-1A72-4335-B2DB-C4FC2256D39C}"/>
              </a:ext>
            </a:extLst>
          </p:cNvPr>
          <p:cNvPicPr>
            <a:picLocks noChangeAspect="1"/>
          </p:cNvPicPr>
          <p:nvPr userDrawn="1"/>
        </p:nvPicPr>
        <p:blipFill>
          <a:blip r:embed="rId12"/>
          <a:stretch>
            <a:fillRect/>
          </a:stretch>
        </p:blipFill>
        <p:spPr>
          <a:xfrm>
            <a:off x="503997" y="1751480"/>
            <a:ext cx="363600" cy="363600"/>
          </a:xfrm>
          <a:prstGeom prst="rect">
            <a:avLst/>
          </a:prstGeom>
        </p:spPr>
      </p:pic>
      <p:sp>
        <p:nvSpPr>
          <p:cNvPr id="22" name="Follow all of SAP">
            <a:extLst>
              <a:ext uri="{FF2B5EF4-FFF2-40B4-BE49-F238E27FC236}">
                <a16:creationId xmlns:a16="http://schemas.microsoft.com/office/drawing/2014/main" id="{325A484A-A434-4F13-867B-6BF0CAB168B7}"/>
              </a:ext>
            </a:extLst>
          </p:cNvPr>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bg1"/>
                </a:solidFill>
                <a:latin typeface="Arial"/>
                <a:ea typeface="Arial Unicode MS" panose="020B0604020202020204" pitchFamily="34" charset="-128"/>
                <a:cs typeface="+mn-cs"/>
              </a:rPr>
              <a:t>Follow us</a:t>
            </a:r>
          </a:p>
        </p:txBody>
      </p:sp>
      <p:pic>
        <p:nvPicPr>
          <p:cNvPr id="13" name="Picture 12">
            <a:extLst>
              <a:ext uri="{FF2B5EF4-FFF2-40B4-BE49-F238E27FC236}">
                <a16:creationId xmlns:a16="http://schemas.microsoft.com/office/drawing/2014/main" id="{2FA1B05A-E1D3-45F3-8FA7-A407E75FBCF1}"/>
              </a:ext>
            </a:extLst>
          </p:cNvPr>
          <p:cNvPicPr>
            <a:picLocks noChangeAspect="1"/>
          </p:cNvPicPr>
          <p:nvPr userDrawn="1"/>
        </p:nvPicPr>
        <p:blipFill>
          <a:blip r:embed="rId13"/>
          <a:stretch>
            <a:fillRect/>
          </a:stretch>
        </p:blipFill>
        <p:spPr>
          <a:xfrm>
            <a:off x="503997" y="507365"/>
            <a:ext cx="1909210" cy="1440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pyright_white">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en-US"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Picture 9">
            <a:extLst>
              <a:ext uri="{FF2B5EF4-FFF2-40B4-BE49-F238E27FC236}">
                <a16:creationId xmlns:a16="http://schemas.microsoft.com/office/drawing/2014/main" id="{B52751AB-4D48-4CCE-9841-8BD8C096DD54}"/>
              </a:ext>
            </a:extLst>
          </p:cNvPr>
          <p:cNvPicPr>
            <a:picLocks noChangeAspect="1"/>
          </p:cNvPicPr>
          <p:nvPr userDrawn="1"/>
        </p:nvPicPr>
        <p:blipFill>
          <a:blip r:embed="rId13"/>
          <a:stretch>
            <a:fillRect/>
          </a:stretch>
        </p:blipFill>
        <p:spPr>
          <a:xfrm>
            <a:off x="503997" y="507365"/>
            <a:ext cx="1909210" cy="144000"/>
          </a:xfrm>
          <a:prstGeom prst="rect">
            <a:avLst/>
          </a:prstGeom>
        </p:spPr>
      </p:pic>
    </p:spTree>
    <p:extLst>
      <p:ext uri="{BB962C8B-B14F-4D97-AF65-F5344CB8AC3E}">
        <p14:creationId xmlns:p14="http://schemas.microsoft.com/office/powerpoint/2010/main" val="3471575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84" r:id="rId1"/>
    <p:sldLayoutId id="2147483790" r:id="rId2"/>
    <p:sldLayoutId id="2147483754" r:id="rId3"/>
    <p:sldLayoutId id="2147483783" r:id="rId4"/>
  </p:sldLayoutIdLst>
  <p:hf hd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ap.com/corporate/en/legal/terms-of-use.html"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EC48A52B-BDC0-41C2-898A-8A1C2B850A92}"/>
              </a:ext>
            </a:extLst>
          </p:cNvPr>
          <p:cNvSpPr>
            <a:spLocks noGrp="1"/>
          </p:cNvSpPr>
          <p:nvPr>
            <p:ph type="body" sz="quarter" idx="11"/>
          </p:nvPr>
        </p:nvSpPr>
        <p:spPr>
          <a:xfrm>
            <a:off x="491860" y="1081498"/>
            <a:ext cx="7092000" cy="4303300"/>
          </a:xfrm>
        </p:spPr>
        <p:txBody>
          <a:bodyPr/>
          <a:lstStyle/>
          <a:p>
            <a:r>
              <a:rPr lang="en-US" b="0" i="0" u="none" strike="noStrike" dirty="0">
                <a:solidFill>
                  <a:schemeClr val="tx1"/>
                </a:solidFill>
                <a:effectLst/>
              </a:rPr>
              <a:t>Nobel Hygiene, headquartered in Mumbai, is one of the leading disposable hygiene care product manufacturers in the country, established in 2000, with ISO 9001:2015 and CE certification. They are now one of the world's fastest growing FMCG companies, with a PAN-India presence.</a:t>
            </a:r>
            <a:endParaRPr lang="en-US" b="0" dirty="0">
              <a:solidFill>
                <a:schemeClr val="tx1"/>
              </a:solidFill>
            </a:endParaRPr>
          </a:p>
          <a:p>
            <a:r>
              <a:rPr lang="en-US" dirty="0">
                <a:solidFill>
                  <a:schemeClr val="tx1"/>
                </a:solidFill>
              </a:rPr>
              <a:t>Before: Challenges and Opportunities </a:t>
            </a:r>
          </a:p>
          <a:p>
            <a:pPr lvl="1"/>
            <a:r>
              <a:rPr lang="en-US" dirty="0">
                <a:solidFill>
                  <a:schemeClr val="tx1"/>
                </a:solidFill>
                <a:latin typeface="Arial" panose="020B0604020202020204" pitchFamily="34" charset="0"/>
                <a:cs typeface="Arial" panose="020B0604020202020204" pitchFamily="34" charset="0"/>
              </a:rPr>
              <a:t>N</a:t>
            </a:r>
            <a:r>
              <a:rPr lang="en-US" b="0" i="0" dirty="0">
                <a:solidFill>
                  <a:schemeClr val="tx1"/>
                </a:solidFill>
                <a:effectLst/>
                <a:latin typeface="Arial" panose="020B0604020202020204" pitchFamily="34" charset="0"/>
                <a:cs typeface="Arial" panose="020B0604020202020204" pitchFamily="34" charset="0"/>
              </a:rPr>
              <a:t>o real-time profit margin reporting across critical dimensions.</a:t>
            </a:r>
          </a:p>
          <a:p>
            <a:pPr lvl="1"/>
            <a:r>
              <a:rPr lang="en-US" b="0" i="0" dirty="0">
                <a:solidFill>
                  <a:schemeClr val="tx1"/>
                </a:solidFill>
                <a:effectLst/>
                <a:latin typeface="Arial" panose="020B0604020202020204" pitchFamily="34" charset="0"/>
                <a:cs typeface="Arial" panose="020B0604020202020204" pitchFamily="34" charset="0"/>
              </a:rPr>
              <a:t>Lack of real-time visibility into AR &amp; AP aging. Lack of real-time visibility into current cash position &amp; future liquidity.​</a:t>
            </a:r>
          </a:p>
          <a:p>
            <a:pPr lvl="1"/>
            <a:r>
              <a:rPr lang="en-US" b="0" i="0" dirty="0">
                <a:solidFill>
                  <a:schemeClr val="tx1"/>
                </a:solidFill>
                <a:effectLst/>
                <a:latin typeface="Arial" panose="020B0604020202020204" pitchFamily="34" charset="0"/>
                <a:cs typeface="Arial" panose="020B0604020202020204" pitchFamily="34" charset="0"/>
              </a:rPr>
              <a:t>Stock forecasting maintained through manual​.</a:t>
            </a:r>
          </a:p>
          <a:p>
            <a:r>
              <a:rPr lang="en-US" dirty="0">
                <a:solidFill>
                  <a:schemeClr val="tx1"/>
                </a:solidFill>
              </a:rPr>
              <a:t>Why SAP and SAVIC Technologies (for the cobranded story; if none, delete)</a:t>
            </a:r>
          </a:p>
          <a:p>
            <a:pPr lvl="1"/>
            <a:r>
              <a:rPr lang="en-US" dirty="0">
                <a:solidFill>
                  <a:schemeClr val="tx1"/>
                </a:solidFill>
              </a:rPr>
              <a:t>Product and project costing, variance analysis, and multi-dimensional profitability reporting are all automated from start to finish.</a:t>
            </a:r>
          </a:p>
          <a:p>
            <a:pPr lvl="1"/>
            <a:r>
              <a:rPr lang="en-US" b="0" i="0" dirty="0">
                <a:solidFill>
                  <a:schemeClr val="tx1"/>
                </a:solidFill>
                <a:effectLst/>
              </a:rPr>
              <a:t> System-based approval </a:t>
            </a:r>
            <a:r>
              <a:rPr lang="en-US" dirty="0">
                <a:solidFill>
                  <a:schemeClr val="tx1"/>
                </a:solidFill>
              </a:rPr>
              <a:t>w</a:t>
            </a:r>
            <a:r>
              <a:rPr lang="en-US" b="0" i="0" dirty="0">
                <a:solidFill>
                  <a:schemeClr val="tx1"/>
                </a:solidFill>
                <a:effectLst/>
              </a:rPr>
              <a:t>orkflows for finance processes.</a:t>
            </a:r>
          </a:p>
          <a:p>
            <a:pPr lvl="1"/>
            <a:r>
              <a:rPr lang="en-US" dirty="0">
                <a:solidFill>
                  <a:schemeClr val="tx1"/>
                </a:solidFill>
              </a:rPr>
              <a:t>Automatic calculation of net liquidity forecast based on open sales and purchase orders, AP/AR net due dates, and interest payment due dates.</a:t>
            </a:r>
          </a:p>
          <a:p>
            <a:pPr marL="0" lvl="1" indent="0">
              <a:buNone/>
            </a:pPr>
            <a:endParaRPr lang="en-US" dirty="0">
              <a:solidFill>
                <a:schemeClr val="tx1"/>
              </a:solidFill>
            </a:endParaRPr>
          </a:p>
          <a:p>
            <a:pPr marL="0" lvl="1" indent="0">
              <a:buNone/>
            </a:pPr>
            <a:r>
              <a:rPr lang="en-US" b="1" dirty="0">
                <a:solidFill>
                  <a:schemeClr val="tx1"/>
                </a:solidFill>
              </a:rPr>
              <a:t>After: Value-Driven Results</a:t>
            </a:r>
          </a:p>
          <a:p>
            <a:pPr lvl="1"/>
            <a:r>
              <a:rPr lang="en-US" dirty="0">
                <a:solidFill>
                  <a:schemeClr val="tx1"/>
                </a:solidFill>
                <a:latin typeface="+mj-lt"/>
              </a:rPr>
              <a:t>Discounts and free items are charged against the primary item to ensure accurate SKU profitability</a:t>
            </a:r>
            <a:r>
              <a:rPr lang="en-US" b="1" dirty="0">
                <a:solidFill>
                  <a:schemeClr val="tx1"/>
                </a:solidFill>
              </a:rPr>
              <a:t>. </a:t>
            </a:r>
          </a:p>
          <a:p>
            <a:pPr lvl="1"/>
            <a:r>
              <a:rPr lang="en-US" dirty="0">
                <a:solidFill>
                  <a:schemeClr val="tx1"/>
                </a:solidFill>
              </a:rPr>
              <a:t>Purchase Request via MRP Inventory turnover ratio and analysis.</a:t>
            </a:r>
          </a:p>
          <a:p>
            <a:pPr lvl="1"/>
            <a:r>
              <a:rPr lang="en-US" dirty="0">
                <a:solidFill>
                  <a:schemeClr val="tx1"/>
                </a:solidFill>
              </a:rPr>
              <a:t>Picking list dispatch instructions printed with carton and kilo quantities for loading team </a:t>
            </a:r>
          </a:p>
        </p:txBody>
      </p:sp>
      <p:sp>
        <p:nvSpPr>
          <p:cNvPr id="47" name="Title 3">
            <a:extLst>
              <a:ext uri="{FF2B5EF4-FFF2-40B4-BE49-F238E27FC236}">
                <a16:creationId xmlns:a16="http://schemas.microsoft.com/office/drawing/2014/main" id="{F7704D95-64C3-B64B-ACB8-51D12CFC3229}"/>
              </a:ext>
            </a:extLst>
          </p:cNvPr>
          <p:cNvSpPr>
            <a:spLocks noGrp="1"/>
          </p:cNvSpPr>
          <p:nvPr>
            <p:ph type="title"/>
          </p:nvPr>
        </p:nvSpPr>
        <p:spPr>
          <a:xfrm>
            <a:off x="491860" y="364957"/>
            <a:ext cx="7092000" cy="553998"/>
          </a:xfrm>
        </p:spPr>
        <p:txBody>
          <a:bodyPr/>
          <a:lstStyle/>
          <a:p>
            <a:r>
              <a:rPr lang="en-US" i="0" u="none" strike="noStrike" dirty="0">
                <a:solidFill>
                  <a:schemeClr val="tx1"/>
                </a:solidFill>
                <a:effectLst/>
                <a:latin typeface="Arial" panose="020B0604020202020204" pitchFamily="34" charset="0"/>
                <a:cs typeface="Arial" panose="020B0604020202020204" pitchFamily="34" charset="0"/>
              </a:rPr>
              <a:t>How Nobel hygiene acquired the expertise to deliver consistent results with</a:t>
            </a:r>
            <a:r>
              <a:rPr lang="en-US" i="0" u="none" strike="noStrike" dirty="0">
                <a:effectLst/>
                <a:latin typeface="Arial" panose="020B0604020202020204" pitchFamily="34" charset="0"/>
                <a:cs typeface="Arial" panose="020B0604020202020204" pitchFamily="34" charset="0"/>
              </a:rPr>
              <a:t> </a:t>
            </a:r>
            <a:r>
              <a:rPr lang="en-US" i="0" u="none" strike="noStrike" dirty="0">
                <a:solidFill>
                  <a:srgbClr val="FFC000"/>
                </a:solidFill>
                <a:effectLst/>
                <a:latin typeface="Arial" panose="020B0604020202020204" pitchFamily="34" charset="0"/>
                <a:cs typeface="Arial" panose="020B0604020202020204" pitchFamily="34" charset="0"/>
              </a:rPr>
              <a:t>Rise with SAP S/4HANA Cloud, Public Cloud</a:t>
            </a:r>
            <a:endParaRPr lang="en-US" dirty="0">
              <a:solidFill>
                <a:srgbClr val="FFC000"/>
              </a:solidFill>
              <a:latin typeface="Arial" panose="020B0604020202020204" pitchFamily="34" charset="0"/>
              <a:cs typeface="Arial" panose="020B0604020202020204" pitchFamily="34" charset="0"/>
            </a:endParaRPr>
          </a:p>
        </p:txBody>
      </p:sp>
      <p:sp>
        <p:nvSpPr>
          <p:cNvPr id="78" name="Text Placeholder 12">
            <a:extLst>
              <a:ext uri="{FF2B5EF4-FFF2-40B4-BE49-F238E27FC236}">
                <a16:creationId xmlns:a16="http://schemas.microsoft.com/office/drawing/2014/main" id="{83CE8B2B-517A-5448-9EC0-6CEEEA422851}"/>
              </a:ext>
            </a:extLst>
          </p:cNvPr>
          <p:cNvSpPr>
            <a:spLocks noGrp="1"/>
          </p:cNvSpPr>
          <p:nvPr>
            <p:ph type="body" sz="quarter" idx="12"/>
          </p:nvPr>
        </p:nvSpPr>
        <p:spPr>
          <a:xfrm>
            <a:off x="8104630" y="1068559"/>
            <a:ext cx="3564001" cy="1116000"/>
          </a:xfrm>
        </p:spPr>
        <p:txBody>
          <a:bodyPr/>
          <a:lstStyle/>
          <a:p>
            <a:pPr lvl="0"/>
            <a:r>
              <a:rPr lang="en-US" i="0" dirty="0">
                <a:solidFill>
                  <a:schemeClr val="tx1"/>
                </a:solidFill>
                <a:effectLst/>
                <a:latin typeface="+mj-lt"/>
              </a:rPr>
              <a:t>“On behalf of Nobel Hygiene Pvt. Ltd, I would like to extend our appreciation for the amazing work done by all of you for the SAP S/4HANA Implementation.”</a:t>
            </a:r>
          </a:p>
          <a:p>
            <a:pPr lvl="0"/>
            <a:r>
              <a:rPr lang="en-IN" b="1" i="0" cap="all">
                <a:solidFill>
                  <a:schemeClr val="tx1"/>
                </a:solidFill>
                <a:effectLst/>
                <a:latin typeface="Avenir Next"/>
              </a:rPr>
              <a:t>RAGESH </a:t>
            </a:r>
            <a:r>
              <a:rPr lang="en-IN" b="1" i="0" cap="all" dirty="0">
                <a:solidFill>
                  <a:schemeClr val="tx1"/>
                </a:solidFill>
                <a:effectLst/>
                <a:latin typeface="Avenir Next"/>
              </a:rPr>
              <a:t>MEHTA CHIEF FINANCIAL OFFICER</a:t>
            </a:r>
          </a:p>
          <a:p>
            <a:pPr algn="l"/>
            <a:r>
              <a:rPr lang="en-IN" b="0" i="0" dirty="0">
                <a:solidFill>
                  <a:schemeClr val="tx1"/>
                </a:solidFill>
                <a:effectLst/>
                <a:latin typeface="Avenir Next"/>
              </a:rPr>
              <a:t>Nobel Hygiene </a:t>
            </a:r>
            <a:r>
              <a:rPr lang="en-IN" b="0" i="0" dirty="0" err="1">
                <a:solidFill>
                  <a:schemeClr val="tx1"/>
                </a:solidFill>
                <a:effectLst/>
                <a:latin typeface="Avenir Next"/>
              </a:rPr>
              <a:t>Pvt.</a:t>
            </a:r>
            <a:r>
              <a:rPr lang="en-IN" b="0" i="0" dirty="0">
                <a:solidFill>
                  <a:schemeClr val="tx1"/>
                </a:solidFill>
                <a:effectLst/>
                <a:latin typeface="Avenir Next"/>
              </a:rPr>
              <a:t> Ltd.</a:t>
            </a:r>
          </a:p>
        </p:txBody>
      </p:sp>
      <p:sp>
        <p:nvSpPr>
          <p:cNvPr id="64" name="Text Placeholder 71">
            <a:extLst>
              <a:ext uri="{FF2B5EF4-FFF2-40B4-BE49-F238E27FC236}">
                <a16:creationId xmlns:a16="http://schemas.microsoft.com/office/drawing/2014/main" id="{165ECD00-9BE4-394D-A1EE-8C87C4EB694D}"/>
              </a:ext>
            </a:extLst>
          </p:cNvPr>
          <p:cNvSpPr>
            <a:spLocks noGrp="1"/>
          </p:cNvSpPr>
          <p:nvPr>
            <p:ph type="body" sz="quarter" idx="13"/>
          </p:nvPr>
        </p:nvSpPr>
        <p:spPr>
          <a:xfrm>
            <a:off x="503999" y="5805964"/>
            <a:ext cx="942246" cy="540000"/>
          </a:xfrm>
        </p:spPr>
        <p:txBody>
          <a:bodyPr/>
          <a:lstStyle/>
          <a:p>
            <a:r>
              <a:rPr lang="en-US" dirty="0">
                <a:solidFill>
                  <a:schemeClr val="tx1"/>
                </a:solidFill>
              </a:rPr>
              <a:t>Customer Name</a:t>
            </a:r>
          </a:p>
          <a:p>
            <a:endParaRPr lang="en-US" dirty="0">
              <a:solidFill>
                <a:schemeClr val="tx1"/>
              </a:solidFill>
            </a:endParaRPr>
          </a:p>
          <a:p>
            <a:pPr lvl="1"/>
            <a:r>
              <a:rPr lang="en-US" dirty="0">
                <a:solidFill>
                  <a:schemeClr val="tx1"/>
                </a:solidFill>
              </a:rPr>
              <a:t>Nobel Hygiene</a:t>
            </a:r>
            <a:br>
              <a:rPr lang="en-US" dirty="0">
                <a:solidFill>
                  <a:schemeClr val="tx1"/>
                </a:solidFill>
              </a:rPr>
            </a:br>
            <a:r>
              <a:rPr lang="en-US" dirty="0">
                <a:solidFill>
                  <a:schemeClr val="tx1"/>
                </a:solidFill>
              </a:rPr>
              <a:t>(Mumbai, Maharashtra) </a:t>
            </a:r>
            <a:br>
              <a:rPr lang="en-US" dirty="0">
                <a:solidFill>
                  <a:schemeClr val="tx1"/>
                </a:solidFill>
              </a:rPr>
            </a:br>
            <a:r>
              <a:rPr lang="en-US" dirty="0">
                <a:solidFill>
                  <a:srgbClr val="00B0F0"/>
                </a:solidFill>
              </a:rPr>
              <a:t>https://www.nobelhygiene.com/</a:t>
            </a:r>
          </a:p>
        </p:txBody>
      </p:sp>
      <p:sp>
        <p:nvSpPr>
          <p:cNvPr id="79" name="Text Placeholder 78">
            <a:extLst>
              <a:ext uri="{FF2B5EF4-FFF2-40B4-BE49-F238E27FC236}">
                <a16:creationId xmlns:a16="http://schemas.microsoft.com/office/drawing/2014/main" id="{82441403-B070-447B-AAE9-75B1F2E49CBB}"/>
              </a:ext>
            </a:extLst>
          </p:cNvPr>
          <p:cNvSpPr>
            <a:spLocks noGrp="1"/>
          </p:cNvSpPr>
          <p:nvPr>
            <p:ph type="body" sz="quarter" idx="14"/>
          </p:nvPr>
        </p:nvSpPr>
        <p:spPr>
          <a:xfrm>
            <a:off x="1687699" y="5805963"/>
            <a:ext cx="864000" cy="654537"/>
          </a:xfrm>
        </p:spPr>
        <p:txBody>
          <a:bodyPr/>
          <a:lstStyle/>
          <a:p>
            <a:r>
              <a:rPr lang="en-US" dirty="0">
                <a:solidFill>
                  <a:schemeClr val="tx1"/>
                </a:solidFill>
              </a:rPr>
              <a:t>Industry</a:t>
            </a:r>
          </a:p>
          <a:p>
            <a:endParaRPr lang="en-US" dirty="0">
              <a:solidFill>
                <a:schemeClr val="tx1"/>
              </a:solidFill>
            </a:endParaRPr>
          </a:p>
          <a:p>
            <a:r>
              <a:rPr lang="en-US" b="0" dirty="0">
                <a:solidFill>
                  <a:schemeClr val="tx1"/>
                </a:solidFill>
              </a:rPr>
              <a:t>Consumer Packages Goods</a:t>
            </a:r>
          </a:p>
          <a:p>
            <a:r>
              <a:rPr lang="en-US" b="0" dirty="0">
                <a:solidFill>
                  <a:schemeClr val="tx1"/>
                </a:solidFill>
              </a:rPr>
              <a:t>(CPG)</a:t>
            </a:r>
          </a:p>
        </p:txBody>
      </p:sp>
      <p:sp>
        <p:nvSpPr>
          <p:cNvPr id="80" name="Text Placeholder 79">
            <a:extLst>
              <a:ext uri="{FF2B5EF4-FFF2-40B4-BE49-F238E27FC236}">
                <a16:creationId xmlns:a16="http://schemas.microsoft.com/office/drawing/2014/main" id="{1C567647-C0B9-415D-890D-1A60F4FF5FF0}"/>
              </a:ext>
            </a:extLst>
          </p:cNvPr>
          <p:cNvSpPr>
            <a:spLocks noGrp="1"/>
          </p:cNvSpPr>
          <p:nvPr>
            <p:ph type="body" sz="quarter" idx="15"/>
          </p:nvPr>
        </p:nvSpPr>
        <p:spPr>
          <a:xfrm>
            <a:off x="4294607" y="5805964"/>
            <a:ext cx="694486" cy="540000"/>
          </a:xfrm>
        </p:spPr>
        <p:txBody>
          <a:bodyPr/>
          <a:lstStyle/>
          <a:p>
            <a:r>
              <a:rPr lang="en-US" dirty="0">
                <a:solidFill>
                  <a:schemeClr val="tx1"/>
                </a:solidFill>
              </a:rPr>
              <a:t>Employees</a:t>
            </a:r>
          </a:p>
          <a:p>
            <a:endParaRPr lang="en-US" dirty="0">
              <a:solidFill>
                <a:schemeClr val="tx1"/>
              </a:solidFill>
            </a:endParaRPr>
          </a:p>
          <a:p>
            <a:r>
              <a:rPr lang="en-US" b="0" dirty="0">
                <a:solidFill>
                  <a:schemeClr val="tx1"/>
                </a:solidFill>
              </a:rPr>
              <a:t>501 to 1000 Employees</a:t>
            </a:r>
          </a:p>
        </p:txBody>
      </p:sp>
      <p:sp>
        <p:nvSpPr>
          <p:cNvPr id="19" name="Text Placeholder 18">
            <a:extLst>
              <a:ext uri="{FF2B5EF4-FFF2-40B4-BE49-F238E27FC236}">
                <a16:creationId xmlns:a16="http://schemas.microsoft.com/office/drawing/2014/main" id="{2D38C23D-2ECC-4A0F-9952-83EB288736CC}"/>
              </a:ext>
            </a:extLst>
          </p:cNvPr>
          <p:cNvSpPr>
            <a:spLocks noGrp="1"/>
          </p:cNvSpPr>
          <p:nvPr>
            <p:ph type="body" sz="quarter" idx="16"/>
          </p:nvPr>
        </p:nvSpPr>
        <p:spPr>
          <a:xfrm>
            <a:off x="5230547" y="5805964"/>
            <a:ext cx="864000" cy="540000"/>
          </a:xfrm>
        </p:spPr>
        <p:txBody>
          <a:bodyPr/>
          <a:lstStyle/>
          <a:p>
            <a:pPr lvl="0"/>
            <a:r>
              <a:rPr lang="en-US" dirty="0">
                <a:solidFill>
                  <a:schemeClr val="tx1"/>
                </a:solidFill>
              </a:rPr>
              <a:t>Revenue</a:t>
            </a:r>
          </a:p>
          <a:p>
            <a:pPr lvl="0"/>
            <a:endParaRPr lang="en-US" dirty="0">
              <a:solidFill>
                <a:schemeClr val="tx1"/>
              </a:solidFill>
            </a:endParaRPr>
          </a:p>
          <a:p>
            <a:pPr lvl="0"/>
            <a:r>
              <a:rPr lang="en-IN" b="0" i="0" dirty="0">
                <a:solidFill>
                  <a:schemeClr val="tx1"/>
                </a:solidFill>
                <a:effectLst/>
                <a:latin typeface="Newsreader"/>
              </a:rPr>
              <a:t> </a:t>
            </a:r>
            <a:r>
              <a:rPr lang="en-IN" sz="900" b="0" i="0" dirty="0">
                <a:solidFill>
                  <a:schemeClr val="tx1"/>
                </a:solidFill>
                <a:effectLst/>
              </a:rPr>
              <a:t>₹600 crore</a:t>
            </a:r>
            <a:endParaRPr lang="en-US" b="0" dirty="0">
              <a:solidFill>
                <a:schemeClr val="tx1"/>
              </a:solidFill>
            </a:endParaRPr>
          </a:p>
        </p:txBody>
      </p:sp>
      <p:sp>
        <p:nvSpPr>
          <p:cNvPr id="83" name="Text Placeholder 82">
            <a:extLst>
              <a:ext uri="{FF2B5EF4-FFF2-40B4-BE49-F238E27FC236}">
                <a16:creationId xmlns:a16="http://schemas.microsoft.com/office/drawing/2014/main" id="{7361EAF7-ACF7-4B33-8483-2DB286AF2647}"/>
              </a:ext>
            </a:extLst>
          </p:cNvPr>
          <p:cNvSpPr>
            <a:spLocks noGrp="1"/>
          </p:cNvSpPr>
          <p:nvPr>
            <p:ph type="body" sz="quarter" idx="19"/>
          </p:nvPr>
        </p:nvSpPr>
        <p:spPr>
          <a:xfrm>
            <a:off x="2793153" y="5805964"/>
            <a:ext cx="1260000" cy="540000"/>
          </a:xfrm>
        </p:spPr>
        <p:txBody>
          <a:bodyPr/>
          <a:lstStyle/>
          <a:p>
            <a:r>
              <a:rPr lang="en-US" dirty="0">
                <a:solidFill>
                  <a:schemeClr val="tx1"/>
                </a:solidFill>
              </a:rPr>
              <a:t>Products and Services</a:t>
            </a:r>
          </a:p>
          <a:p>
            <a:endParaRPr lang="en-US" dirty="0">
              <a:solidFill>
                <a:schemeClr val="tx1"/>
              </a:solidFill>
            </a:endParaRPr>
          </a:p>
          <a:p>
            <a:r>
              <a:rPr lang="en-US" b="0" dirty="0">
                <a:solidFill>
                  <a:schemeClr val="tx1"/>
                </a:solidFill>
              </a:rPr>
              <a:t>Disposable hygiene care products</a:t>
            </a:r>
          </a:p>
        </p:txBody>
      </p:sp>
      <p:sp>
        <p:nvSpPr>
          <p:cNvPr id="84" name="Text Placeholder 83">
            <a:extLst>
              <a:ext uri="{FF2B5EF4-FFF2-40B4-BE49-F238E27FC236}">
                <a16:creationId xmlns:a16="http://schemas.microsoft.com/office/drawing/2014/main" id="{6CC6D01B-9C1E-484D-8452-A1FB3E317FD7}"/>
              </a:ext>
            </a:extLst>
          </p:cNvPr>
          <p:cNvSpPr>
            <a:spLocks noGrp="1"/>
          </p:cNvSpPr>
          <p:nvPr>
            <p:ph type="body" sz="quarter" idx="21"/>
          </p:nvPr>
        </p:nvSpPr>
        <p:spPr>
          <a:noFill/>
        </p:spPr>
        <p:txBody>
          <a:bodyPr/>
          <a:lstStyle/>
          <a:p>
            <a:r>
              <a:rPr lang="en-US" dirty="0">
                <a:solidFill>
                  <a:schemeClr val="tx1"/>
                </a:solidFill>
              </a:rPr>
              <a:t>Featured Solutions</a:t>
            </a:r>
          </a:p>
          <a:p>
            <a:endParaRPr lang="en-US" dirty="0">
              <a:solidFill>
                <a:schemeClr val="tx1"/>
              </a:solidFill>
            </a:endParaRPr>
          </a:p>
          <a:p>
            <a:r>
              <a:rPr lang="en-US" b="0" dirty="0">
                <a:solidFill>
                  <a:schemeClr val="tx1"/>
                </a:solidFill>
              </a:rPr>
              <a:t>Rise with SAP S/4HANA Cloud Public Edition</a:t>
            </a:r>
          </a:p>
          <a:p>
            <a:r>
              <a:rPr lang="en-US" b="0" dirty="0">
                <a:solidFill>
                  <a:schemeClr val="tx1"/>
                </a:solidFill>
              </a:rPr>
              <a:t>And BTP</a:t>
            </a:r>
          </a:p>
        </p:txBody>
      </p:sp>
      <p:sp>
        <p:nvSpPr>
          <p:cNvPr id="14" name="Text Placeholder 13">
            <a:extLst>
              <a:ext uri="{FF2B5EF4-FFF2-40B4-BE49-F238E27FC236}">
                <a16:creationId xmlns:a16="http://schemas.microsoft.com/office/drawing/2014/main" id="{E5E3C4EE-D1AD-4A9E-B65E-DBAB262119E6}"/>
              </a:ext>
            </a:extLst>
          </p:cNvPr>
          <p:cNvSpPr>
            <a:spLocks noGrp="1"/>
          </p:cNvSpPr>
          <p:nvPr>
            <p:ph type="body" sz="quarter" idx="22"/>
          </p:nvPr>
        </p:nvSpPr>
        <p:spPr>
          <a:xfrm>
            <a:off x="8080312" y="2626950"/>
            <a:ext cx="1620000" cy="430887"/>
          </a:xfrm>
        </p:spPr>
        <p:txBody>
          <a:bodyPr/>
          <a:lstStyle/>
          <a:p>
            <a:r>
              <a:rPr lang="en-IN" sz="2400" b="1" i="0" dirty="0">
                <a:solidFill>
                  <a:srgbClr val="006699"/>
                </a:solidFill>
                <a:effectLst/>
                <a:latin typeface="Poppins" panose="00000500000000000000" pitchFamily="2" charset="0"/>
              </a:rPr>
              <a:t>4 Months</a:t>
            </a:r>
            <a:endParaRPr lang="en-US" sz="2400" dirty="0"/>
          </a:p>
        </p:txBody>
      </p:sp>
      <p:sp>
        <p:nvSpPr>
          <p:cNvPr id="18" name="Text Placeholder 17">
            <a:extLst>
              <a:ext uri="{FF2B5EF4-FFF2-40B4-BE49-F238E27FC236}">
                <a16:creationId xmlns:a16="http://schemas.microsoft.com/office/drawing/2014/main" id="{2FC18036-BAC8-47BF-8615-D45F48C18F01}"/>
              </a:ext>
            </a:extLst>
          </p:cNvPr>
          <p:cNvSpPr>
            <a:spLocks noGrp="1"/>
          </p:cNvSpPr>
          <p:nvPr>
            <p:ph type="body" sz="quarter" idx="23"/>
          </p:nvPr>
        </p:nvSpPr>
        <p:spPr>
          <a:xfrm>
            <a:off x="8080312" y="3115294"/>
            <a:ext cx="1609313" cy="201165"/>
          </a:xfrm>
        </p:spPr>
        <p:txBody>
          <a:bodyPr/>
          <a:lstStyle/>
          <a:p>
            <a:r>
              <a:rPr lang="en-IN" sz="1100" i="0" dirty="0">
                <a:solidFill>
                  <a:schemeClr val="tx1"/>
                </a:solidFill>
                <a:effectLst/>
                <a:latin typeface="+mj-lt"/>
              </a:rPr>
              <a:t>Project Duration</a:t>
            </a:r>
            <a:endParaRPr lang="en-US" sz="1100" dirty="0">
              <a:solidFill>
                <a:schemeClr val="tx1"/>
              </a:solidFill>
              <a:latin typeface="+mj-lt"/>
            </a:endParaRPr>
          </a:p>
        </p:txBody>
      </p:sp>
      <p:sp>
        <p:nvSpPr>
          <p:cNvPr id="20" name="Text Placeholder 19">
            <a:extLst>
              <a:ext uri="{FF2B5EF4-FFF2-40B4-BE49-F238E27FC236}">
                <a16:creationId xmlns:a16="http://schemas.microsoft.com/office/drawing/2014/main" id="{6E59295D-07E9-45B8-8F28-098B5AC95C6A}"/>
              </a:ext>
            </a:extLst>
          </p:cNvPr>
          <p:cNvSpPr>
            <a:spLocks noGrp="1"/>
          </p:cNvSpPr>
          <p:nvPr>
            <p:ph type="body" sz="quarter" idx="24"/>
          </p:nvPr>
        </p:nvSpPr>
        <p:spPr>
          <a:xfrm>
            <a:off x="9937096" y="2631562"/>
            <a:ext cx="1620000" cy="430887"/>
          </a:xfrm>
        </p:spPr>
        <p:txBody>
          <a:bodyPr/>
          <a:lstStyle/>
          <a:p>
            <a:r>
              <a:rPr lang="en-IN" sz="2400" b="1" i="0" dirty="0">
                <a:solidFill>
                  <a:srgbClr val="006699"/>
                </a:solidFill>
                <a:effectLst/>
                <a:latin typeface="Poppins" panose="00000500000000000000" pitchFamily="2" charset="0"/>
              </a:rPr>
              <a:t>400,000+</a:t>
            </a:r>
            <a:endParaRPr lang="en-US" sz="2400" dirty="0"/>
          </a:p>
        </p:txBody>
      </p:sp>
      <p:sp>
        <p:nvSpPr>
          <p:cNvPr id="21" name="Text Placeholder 20">
            <a:extLst>
              <a:ext uri="{FF2B5EF4-FFF2-40B4-BE49-F238E27FC236}">
                <a16:creationId xmlns:a16="http://schemas.microsoft.com/office/drawing/2014/main" id="{F9C2181C-DAF6-44FB-BF1D-3759ECB631E9}"/>
              </a:ext>
            </a:extLst>
          </p:cNvPr>
          <p:cNvSpPr>
            <a:spLocks noGrp="1"/>
          </p:cNvSpPr>
          <p:nvPr>
            <p:ph type="body" sz="quarter" idx="25"/>
          </p:nvPr>
        </p:nvSpPr>
        <p:spPr>
          <a:xfrm>
            <a:off x="9937096" y="3123591"/>
            <a:ext cx="1620000" cy="199423"/>
          </a:xfrm>
        </p:spPr>
        <p:txBody>
          <a:bodyPr/>
          <a:lstStyle/>
          <a:p>
            <a:r>
              <a:rPr lang="en-IN" sz="1100" i="0" dirty="0">
                <a:solidFill>
                  <a:schemeClr val="tx1"/>
                </a:solidFill>
                <a:effectLst/>
                <a:latin typeface="+mj-lt"/>
              </a:rPr>
              <a:t>Transactions Monthly</a:t>
            </a:r>
            <a:endParaRPr lang="en-US" sz="1100" dirty="0">
              <a:solidFill>
                <a:schemeClr val="tx1"/>
              </a:solidFill>
              <a:latin typeface="+mj-lt"/>
            </a:endParaRPr>
          </a:p>
        </p:txBody>
      </p:sp>
      <p:sp>
        <p:nvSpPr>
          <p:cNvPr id="56" name="object 13">
            <a:extLst>
              <a:ext uri="{FF2B5EF4-FFF2-40B4-BE49-F238E27FC236}">
                <a16:creationId xmlns:a16="http://schemas.microsoft.com/office/drawing/2014/main" id="{DB731EBF-99DE-AA41-A235-C7254DDE979F}"/>
              </a:ext>
            </a:extLst>
          </p:cNvPr>
          <p:cNvSpPr/>
          <p:nvPr/>
        </p:nvSpPr>
        <p:spPr>
          <a:xfrm>
            <a:off x="0" y="5643420"/>
            <a:ext cx="12193200" cy="0"/>
          </a:xfrm>
          <a:custGeom>
            <a:avLst/>
            <a:gdLst/>
            <a:ahLst/>
            <a:cxnLst/>
            <a:rect l="l" t="t" r="r" b="b"/>
            <a:pathLst>
              <a:path w="20104100">
                <a:moveTo>
                  <a:pt x="0" y="0"/>
                </a:moveTo>
                <a:lnTo>
                  <a:pt x="20104099" y="0"/>
                </a:lnTo>
              </a:path>
            </a:pathLst>
          </a:custGeom>
          <a:ln w="28575">
            <a:solidFill>
              <a:schemeClr val="accent1"/>
            </a:solidFill>
          </a:ln>
          <a:effectLst/>
        </p:spPr>
        <p:txBody>
          <a:bodyPr wrap="square" lIns="0" tIns="0" rIns="0" bIns="0" rtlCol="0"/>
          <a:lstStyle/>
          <a:p>
            <a:endParaRPr lang="en-US" sz="662" dirty="0"/>
          </a:p>
        </p:txBody>
      </p:sp>
      <p:sp>
        <p:nvSpPr>
          <p:cNvPr id="34" name="Text Placeholder 69">
            <a:extLst>
              <a:ext uri="{FF2B5EF4-FFF2-40B4-BE49-F238E27FC236}">
                <a16:creationId xmlns:a16="http://schemas.microsoft.com/office/drawing/2014/main" id="{AE36E603-E0D2-4ECB-8644-5E79F7684046}"/>
              </a:ext>
            </a:extLst>
          </p:cNvPr>
          <p:cNvSpPr txBox="1">
            <a:spLocks/>
          </p:cNvSpPr>
          <p:nvPr/>
        </p:nvSpPr>
        <p:spPr bwMode="black">
          <a:xfrm>
            <a:off x="8008207" y="4525146"/>
            <a:ext cx="1075342" cy="156529"/>
          </a:xfrm>
          <a:prstGeom prst="rect">
            <a:avLst/>
          </a:prstGeom>
        </p:spPr>
        <p:txBody>
          <a:bodyPr vert="horz" wrap="square" lIns="0" tIns="0" rIns="0" bIns="0" rtlCol="0">
            <a:noAutofit/>
          </a:bodyPr>
          <a:lstStyle>
            <a:lvl1pPr marL="0" indent="0" algn="l" defTabSz="1088558" rtl="0" eaLnBrk="1" latinLnBrk="0" hangingPunct="1">
              <a:spcBef>
                <a:spcPts val="0"/>
              </a:spcBef>
              <a:buClr>
                <a:schemeClr val="accent1"/>
              </a:buClr>
              <a:buSzPct val="80000"/>
              <a:buFontTx/>
              <a:buNone/>
              <a:defRPr sz="800" b="1" kern="1200">
                <a:solidFill>
                  <a:schemeClr val="tx1"/>
                </a:solidFill>
                <a:latin typeface="+mn-lt"/>
                <a:ea typeface="+mn-ea"/>
                <a:cs typeface="+mn-cs"/>
              </a:defRPr>
            </a:lvl1pPr>
            <a:lvl2pPr marL="0" indent="0" algn="l" defTabSz="1088558" rtl="0" eaLnBrk="1" latinLnBrk="0" hangingPunct="1">
              <a:spcBef>
                <a:spcPts val="0"/>
              </a:spcBef>
              <a:buClr>
                <a:schemeClr val="bg1"/>
              </a:buClr>
              <a:buSzPct val="100000"/>
              <a:buFont typeface="Arial" panose="020B0604020202020204" pitchFamily="34" charset="0"/>
              <a:buNone/>
              <a:defRPr sz="800" b="0" kern="1200">
                <a:solidFill>
                  <a:schemeClr val="tx1"/>
                </a:solidFill>
                <a:latin typeface="+mn-lt"/>
                <a:ea typeface="+mn-ea"/>
                <a:cs typeface="+mn-cs"/>
              </a:defRPr>
            </a:lvl2pPr>
            <a:lvl3pPr marL="144000" indent="-144000" algn="l" defTabSz="1088558" rtl="0" eaLnBrk="1" latinLnBrk="0" hangingPunct="1">
              <a:spcBef>
                <a:spcPts val="200"/>
              </a:spcBef>
              <a:buClr>
                <a:schemeClr val="bg1"/>
              </a:buClr>
              <a:buSzPct val="100000"/>
              <a:buFont typeface="Arial" panose="020B0604020202020204" pitchFamily="34" charset="0"/>
              <a:buChar char="•"/>
              <a:defRPr lang="en-US" sz="1100" kern="1200" noProof="0">
                <a:solidFill>
                  <a:schemeClr val="bg1"/>
                </a:solidFill>
                <a:latin typeface="+mn-lt"/>
                <a:ea typeface="+mn-ea"/>
                <a:cs typeface="+mn-cs"/>
              </a:defRPr>
            </a:lvl3pPr>
            <a:lvl4pPr marL="539892" indent="-179964" algn="l" defTabSz="1088558" rtl="0" eaLnBrk="1" latinLnBrk="0" hangingPunct="1">
              <a:spcBef>
                <a:spcPts val="300"/>
              </a:spcBef>
              <a:buClr>
                <a:schemeClr val="bg1"/>
              </a:buClr>
              <a:buSzPct val="120000"/>
              <a:buFont typeface="Arial" pitchFamily="34" charset="0"/>
              <a:buChar char="▫"/>
              <a:defRPr sz="1600" kern="1200">
                <a:solidFill>
                  <a:schemeClr val="bg1"/>
                </a:solidFill>
                <a:latin typeface="+mn-lt"/>
                <a:ea typeface="+mn-ea"/>
                <a:cs typeface="+mn-cs"/>
              </a:defRPr>
            </a:lvl4pPr>
            <a:lvl5pPr marL="719856" indent="-179964" algn="l" defTabSz="1088558" rtl="0" eaLnBrk="1" latinLnBrk="0" hangingPunct="1">
              <a:spcBef>
                <a:spcPts val="100"/>
              </a:spcBef>
              <a:buClr>
                <a:schemeClr val="bg1"/>
              </a:buClr>
              <a:buSzPct val="100000"/>
              <a:buFont typeface="Symbol" panose="05050102010706020507" pitchFamily="18" charset="2"/>
              <a:buChar char="-"/>
              <a:defRPr sz="1400" kern="1200" baseline="0">
                <a:solidFill>
                  <a:schemeClr val="bg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900" i="1" dirty="0"/>
              <a:t>Featured Partner</a:t>
            </a:r>
          </a:p>
        </p:txBody>
      </p:sp>
      <p:pic>
        <p:nvPicPr>
          <p:cNvPr id="3" name="Picture 2">
            <a:extLst>
              <a:ext uri="{FF2B5EF4-FFF2-40B4-BE49-F238E27FC236}">
                <a16:creationId xmlns:a16="http://schemas.microsoft.com/office/drawing/2014/main" id="{88740F75-CEFB-142E-5BD5-EAB999A1261C}"/>
              </a:ext>
            </a:extLst>
          </p:cNvPr>
          <p:cNvPicPr>
            <a:picLocks noChangeAspect="1"/>
          </p:cNvPicPr>
          <p:nvPr/>
        </p:nvPicPr>
        <p:blipFill>
          <a:blip r:embed="rId3"/>
          <a:stretch>
            <a:fillRect/>
          </a:stretch>
        </p:blipFill>
        <p:spPr>
          <a:xfrm>
            <a:off x="7905799" y="4820602"/>
            <a:ext cx="1620000" cy="398316"/>
          </a:xfrm>
          <a:prstGeom prst="rect">
            <a:avLst/>
          </a:prstGeom>
        </p:spPr>
      </p:pic>
      <p:pic>
        <p:nvPicPr>
          <p:cNvPr id="7" name="Picture 6">
            <a:extLst>
              <a:ext uri="{FF2B5EF4-FFF2-40B4-BE49-F238E27FC236}">
                <a16:creationId xmlns:a16="http://schemas.microsoft.com/office/drawing/2014/main" id="{B805FFD3-5B2D-986C-9AD3-4B6312A50801}"/>
              </a:ext>
            </a:extLst>
          </p:cNvPr>
          <p:cNvPicPr>
            <a:picLocks noChangeAspect="1"/>
          </p:cNvPicPr>
          <p:nvPr/>
        </p:nvPicPr>
        <p:blipFill>
          <a:blip r:embed="rId4"/>
          <a:stretch>
            <a:fillRect/>
          </a:stretch>
        </p:blipFill>
        <p:spPr>
          <a:xfrm>
            <a:off x="8190119" y="291774"/>
            <a:ext cx="1821151" cy="511584"/>
          </a:xfrm>
          <a:prstGeom prst="rect">
            <a:avLst/>
          </a:prstGeom>
        </p:spPr>
      </p:pic>
      <p:sp>
        <p:nvSpPr>
          <p:cNvPr id="28" name="TextBox 27">
            <a:extLst>
              <a:ext uri="{FF2B5EF4-FFF2-40B4-BE49-F238E27FC236}">
                <a16:creationId xmlns:a16="http://schemas.microsoft.com/office/drawing/2014/main" id="{E4325FE6-3891-C608-56B5-5E5EC149E63E}"/>
              </a:ext>
            </a:extLst>
          </p:cNvPr>
          <p:cNvSpPr txBox="1"/>
          <p:nvPr/>
        </p:nvSpPr>
        <p:spPr>
          <a:xfrm>
            <a:off x="9912928" y="3755705"/>
            <a:ext cx="1816684" cy="600164"/>
          </a:xfrm>
          <a:prstGeom prst="rect">
            <a:avLst/>
          </a:prstGeom>
          <a:noFill/>
        </p:spPr>
        <p:txBody>
          <a:bodyPr wrap="square">
            <a:spAutoFit/>
          </a:bodyPr>
          <a:lstStyle/>
          <a:p>
            <a:r>
              <a:rPr lang="en-US" sz="1100" i="0" dirty="0">
                <a:effectLst/>
                <a:latin typeface="+mj-lt"/>
              </a:rPr>
              <a:t>Of its business technology infrastructure is now in the cloud</a:t>
            </a:r>
            <a:endParaRPr lang="en-IN" sz="1100" dirty="0">
              <a:latin typeface="+mj-lt"/>
            </a:endParaRPr>
          </a:p>
        </p:txBody>
      </p:sp>
      <p:sp>
        <p:nvSpPr>
          <p:cNvPr id="30" name="TextBox 29">
            <a:extLst>
              <a:ext uri="{FF2B5EF4-FFF2-40B4-BE49-F238E27FC236}">
                <a16:creationId xmlns:a16="http://schemas.microsoft.com/office/drawing/2014/main" id="{E8408A3B-230C-FF18-2E1D-3A685F5D62F0}"/>
              </a:ext>
            </a:extLst>
          </p:cNvPr>
          <p:cNvSpPr txBox="1"/>
          <p:nvPr/>
        </p:nvSpPr>
        <p:spPr>
          <a:xfrm>
            <a:off x="7983274" y="3795937"/>
            <a:ext cx="1717038" cy="600164"/>
          </a:xfrm>
          <a:prstGeom prst="rect">
            <a:avLst/>
          </a:prstGeom>
          <a:noFill/>
        </p:spPr>
        <p:txBody>
          <a:bodyPr wrap="square">
            <a:spAutoFit/>
          </a:bodyPr>
          <a:lstStyle/>
          <a:p>
            <a:r>
              <a:rPr lang="en-US" sz="1100" i="0" dirty="0">
                <a:effectLst/>
                <a:latin typeface="+mj-lt"/>
              </a:rPr>
              <a:t>Of users are satisfied with the data quality and ease of use</a:t>
            </a:r>
            <a:endParaRPr lang="en-IN" sz="1100" dirty="0">
              <a:latin typeface="+mj-lt"/>
            </a:endParaRPr>
          </a:p>
        </p:txBody>
      </p:sp>
      <p:sp>
        <p:nvSpPr>
          <p:cNvPr id="32" name="TextBox 31">
            <a:extLst>
              <a:ext uri="{FF2B5EF4-FFF2-40B4-BE49-F238E27FC236}">
                <a16:creationId xmlns:a16="http://schemas.microsoft.com/office/drawing/2014/main" id="{6F7D8D21-CC10-8FA0-9A64-D1325AE596B0}"/>
              </a:ext>
            </a:extLst>
          </p:cNvPr>
          <p:cNvSpPr txBox="1"/>
          <p:nvPr/>
        </p:nvSpPr>
        <p:spPr>
          <a:xfrm>
            <a:off x="7983274" y="3334460"/>
            <a:ext cx="1311926" cy="461665"/>
          </a:xfrm>
          <a:prstGeom prst="rect">
            <a:avLst/>
          </a:prstGeom>
          <a:noFill/>
        </p:spPr>
        <p:txBody>
          <a:bodyPr wrap="square">
            <a:spAutoFit/>
          </a:bodyPr>
          <a:lstStyle/>
          <a:p>
            <a:r>
              <a:rPr lang="en-IN" sz="2400" b="1" dirty="0">
                <a:solidFill>
                  <a:srgbClr val="006699"/>
                </a:solidFill>
                <a:latin typeface="Poppins" panose="00000500000000000000" pitchFamily="2" charset="0"/>
              </a:rPr>
              <a:t>10</a:t>
            </a:r>
            <a:r>
              <a:rPr lang="en-IN" sz="2400" b="1" i="0" dirty="0">
                <a:solidFill>
                  <a:srgbClr val="006699"/>
                </a:solidFill>
                <a:effectLst/>
                <a:latin typeface="Poppins" panose="00000500000000000000" pitchFamily="2" charset="0"/>
              </a:rPr>
              <a:t>0</a:t>
            </a:r>
            <a:r>
              <a:rPr lang="en-IN" sz="2000" b="1" i="0" dirty="0">
                <a:solidFill>
                  <a:srgbClr val="006699"/>
                </a:solidFill>
                <a:effectLst/>
                <a:latin typeface="Poppins" panose="00000500000000000000" pitchFamily="2" charset="0"/>
              </a:rPr>
              <a:t>%</a:t>
            </a:r>
            <a:endParaRPr lang="en-US" sz="2000" dirty="0"/>
          </a:p>
        </p:txBody>
      </p:sp>
      <p:sp>
        <p:nvSpPr>
          <p:cNvPr id="35" name="TextBox 34">
            <a:extLst>
              <a:ext uri="{FF2B5EF4-FFF2-40B4-BE49-F238E27FC236}">
                <a16:creationId xmlns:a16="http://schemas.microsoft.com/office/drawing/2014/main" id="{3AACB088-4163-3C37-17AE-234DFD26AB1B}"/>
              </a:ext>
            </a:extLst>
          </p:cNvPr>
          <p:cNvSpPr txBox="1"/>
          <p:nvPr/>
        </p:nvSpPr>
        <p:spPr>
          <a:xfrm>
            <a:off x="9937096" y="3385846"/>
            <a:ext cx="1901231" cy="461665"/>
          </a:xfrm>
          <a:prstGeom prst="rect">
            <a:avLst/>
          </a:prstGeom>
          <a:noFill/>
        </p:spPr>
        <p:txBody>
          <a:bodyPr wrap="square">
            <a:spAutoFit/>
          </a:bodyPr>
          <a:lstStyle/>
          <a:p>
            <a:r>
              <a:rPr lang="en-IN" sz="2400" b="1" dirty="0">
                <a:solidFill>
                  <a:srgbClr val="006699"/>
                </a:solidFill>
                <a:latin typeface="Poppins" panose="00000500000000000000" pitchFamily="2" charset="0"/>
              </a:rPr>
              <a:t>9</a:t>
            </a:r>
            <a:r>
              <a:rPr lang="en-IN" sz="2400" b="1" i="0" dirty="0">
                <a:solidFill>
                  <a:srgbClr val="006699"/>
                </a:solidFill>
                <a:effectLst/>
                <a:latin typeface="Poppins" panose="00000500000000000000" pitchFamily="2" charset="0"/>
              </a:rPr>
              <a:t>0%</a:t>
            </a:r>
            <a:endParaRPr lang="en-IN" sz="2400" dirty="0"/>
          </a:p>
        </p:txBody>
      </p:sp>
      <p:pic>
        <p:nvPicPr>
          <p:cNvPr id="5" name="Picture 4">
            <a:extLst>
              <a:ext uri="{FF2B5EF4-FFF2-40B4-BE49-F238E27FC236}">
                <a16:creationId xmlns:a16="http://schemas.microsoft.com/office/drawing/2014/main" id="{39BCF89C-D546-14C1-E75B-A213AE49AA5D}"/>
              </a:ext>
            </a:extLst>
          </p:cNvPr>
          <p:cNvPicPr>
            <a:picLocks noChangeAspect="1"/>
          </p:cNvPicPr>
          <p:nvPr/>
        </p:nvPicPr>
        <p:blipFill>
          <a:blip r:embed="rId5"/>
          <a:stretch>
            <a:fillRect/>
          </a:stretch>
        </p:blipFill>
        <p:spPr>
          <a:xfrm>
            <a:off x="9925171" y="4694034"/>
            <a:ext cx="2075433" cy="551287"/>
          </a:xfrm>
          <a:prstGeom prst="rect">
            <a:avLst/>
          </a:prstGeom>
        </p:spPr>
      </p:pic>
      <p:sp>
        <p:nvSpPr>
          <p:cNvPr id="2" name="Rectangle 1">
            <a:extLst>
              <a:ext uri="{FF2B5EF4-FFF2-40B4-BE49-F238E27FC236}">
                <a16:creationId xmlns:a16="http://schemas.microsoft.com/office/drawing/2014/main" id="{21218A97-21E4-510F-E92A-340F4B55DE0C}"/>
              </a:ext>
            </a:extLst>
          </p:cNvPr>
          <p:cNvSpPr/>
          <p:nvPr/>
        </p:nvSpPr>
        <p:spPr bwMode="gray">
          <a:xfrm>
            <a:off x="11381372" y="6293992"/>
            <a:ext cx="443508" cy="157732"/>
          </a:xfrm>
          <a:prstGeom prst="rect">
            <a:avLst/>
          </a:prstGeom>
          <a:solidFill>
            <a:schemeClr val="bg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IN"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4" name="Rectangle 3">
            <a:extLst>
              <a:ext uri="{FF2B5EF4-FFF2-40B4-BE49-F238E27FC236}">
                <a16:creationId xmlns:a16="http://schemas.microsoft.com/office/drawing/2014/main" id="{5C7FA23E-92D0-54AD-EFE9-D6DD0BB75294}"/>
              </a:ext>
            </a:extLst>
          </p:cNvPr>
          <p:cNvSpPr/>
          <p:nvPr/>
        </p:nvSpPr>
        <p:spPr>
          <a:xfrm rot="16200000">
            <a:off x="-1825437" y="2544789"/>
            <a:ext cx="4113824" cy="184666"/>
          </a:xfrm>
          <a:prstGeom prst="rect">
            <a:avLst/>
          </a:prstGeom>
        </p:spPr>
        <p:txBody>
          <a:bodyPr wrap="square" lIns="0" tIns="0" rIns="0" bIns="0" anchor="t" anchorCtr="0">
            <a:spAutoFit/>
          </a:bodyPr>
          <a:lstStyle>
            <a:defPPr>
              <a:defRPr lang="de-DE"/>
            </a:defPPr>
            <a:lvl1pPr marL="0" algn="l" defTabSz="1088776" rtl="0" eaLnBrk="1" latinLnBrk="0" hangingPunct="1">
              <a:defRPr lang="de-DE" sz="2100" kern="1200">
                <a:solidFill>
                  <a:srgbClr val="000000"/>
                </a:solidFill>
                <a:latin typeface="Arial"/>
              </a:defRPr>
            </a:lvl1pPr>
            <a:lvl2pPr marL="544388" algn="l" defTabSz="1088776" rtl="0" eaLnBrk="1" latinLnBrk="0" hangingPunct="1">
              <a:buClr>
                <a:srgbClr val="FDB913"/>
              </a:buClr>
              <a:buSzPct val="100000"/>
              <a:buFont typeface="wingdings"/>
              <a:buChar char=""/>
              <a:defRPr lang="de-DE" sz="2100" kern="1200">
                <a:solidFill>
                  <a:srgbClr val="000000"/>
                </a:solidFill>
                <a:latin typeface="Arial"/>
              </a:defRPr>
            </a:lvl2pPr>
            <a:lvl3pPr marL="1088776" algn="l" defTabSz="1088776" rtl="0" eaLnBrk="1" latinLnBrk="0" hangingPunct="1">
              <a:buClr>
                <a:srgbClr val="666666"/>
              </a:buClr>
              <a:buSzPct val="80000"/>
              <a:buFont typeface="Wingdings"/>
              <a:buChar char="n"/>
              <a:defRPr lang="de-DE" sz="1700" kern="1200">
                <a:solidFill>
                  <a:srgbClr val="000000"/>
                </a:solidFill>
                <a:latin typeface="Arial"/>
              </a:defRPr>
            </a:lvl3pPr>
            <a:lvl4pPr marL="1633164" algn="l" defTabSz="1088776" rtl="0" eaLnBrk="1" latinLnBrk="0" hangingPunct="1">
              <a:buClr>
                <a:srgbClr val="666666"/>
              </a:buClr>
              <a:buSzPct val="80000"/>
              <a:buFont typeface="Arial"/>
              <a:buChar char=""/>
              <a:defRPr lang="de-DE" sz="1400" kern="1200">
                <a:solidFill>
                  <a:srgbClr val="000000"/>
                </a:solidFill>
                <a:latin typeface="Arial"/>
              </a:defRPr>
            </a:lvl4pPr>
            <a:lvl5pPr marL="2177552" algn="l" defTabSz="1088776" rtl="0" eaLnBrk="1" latinLnBrk="0" hangingPunct="1">
              <a:buClr>
                <a:srgbClr val="666666"/>
              </a:buClr>
              <a:buSzPct val="80000"/>
              <a:buFont typeface="Arial"/>
              <a:buChar char=""/>
              <a:defRPr lang="de-DE" sz="1200" kern="1200">
                <a:solidFill>
                  <a:srgbClr val="000000"/>
                </a:solidFill>
                <a:latin typeface="Arial"/>
              </a:defRPr>
            </a:lvl5pPr>
            <a:lvl6pPr marL="2721940" algn="l" defTabSz="1088776" rtl="0" eaLnBrk="1" latinLnBrk="0" hangingPunct="1">
              <a:defRPr sz="2100" kern="1200">
                <a:solidFill>
                  <a:srgbClr val="000000"/>
                </a:solidFill>
                <a:latin typeface="Arial"/>
              </a:defRPr>
            </a:lvl6pPr>
            <a:lvl7pPr marL="3266328" algn="l" defTabSz="1088776" rtl="0" eaLnBrk="1" latinLnBrk="0" hangingPunct="1">
              <a:defRPr sz="2100" kern="1200">
                <a:solidFill>
                  <a:srgbClr val="000000"/>
                </a:solidFill>
                <a:latin typeface="Arial"/>
              </a:defRPr>
            </a:lvl7pPr>
            <a:lvl8pPr marL="3810716" algn="l" defTabSz="1088776" rtl="0" eaLnBrk="1" latinLnBrk="0" hangingPunct="1">
              <a:defRPr sz="2100" kern="1200">
                <a:solidFill>
                  <a:srgbClr val="000000"/>
                </a:solidFill>
                <a:latin typeface="Arial"/>
              </a:defRPr>
            </a:lvl8pPr>
            <a:lvl9pPr marL="4355104" algn="l" defTabSz="1088776" rtl="0" eaLnBrk="1" latinLnBrk="0" hangingPunct="1">
              <a:defRPr sz="2100" kern="1200">
                <a:solidFill>
                  <a:srgbClr val="000000"/>
                </a:solidFill>
                <a:latin typeface="Arial"/>
              </a:defRPr>
            </a:lvl9pPr>
          </a:lstStyle>
          <a:p>
            <a:r>
              <a:rPr lang="en-US" sz="600" dirty="0"/>
              <a:t>PUBLIC | </a:t>
            </a:r>
            <a:r>
              <a:rPr lang="en-US" sz="600" dirty="0" err="1"/>
              <a:t>xxxxxenUS</a:t>
            </a:r>
            <a:r>
              <a:rPr lang="en-US" sz="600" dirty="0"/>
              <a:t> (YY/MM) © 20xx SAP SE or an SAP affiliate company. </a:t>
            </a:r>
            <a:br>
              <a:rPr lang="en-US" sz="600" dirty="0">
                <a:solidFill>
                  <a:srgbClr val="CCCCCC"/>
                </a:solidFill>
              </a:rPr>
            </a:br>
            <a:r>
              <a:rPr lang="de-DE" sz="600" u="sng" dirty="0">
                <a:hlinkClick r:id="rId6" tooltip="https://www.sap.com/corporate/en/legal/terms-of-use.html"/>
              </a:rPr>
              <a:t>sap.com/terms-of-use</a:t>
            </a:r>
            <a:endParaRPr lang="en-US" sz="600" dirty="0">
              <a:ea typeface="Arial Unicode MS" panose="020B0604020202020204" pitchFamily="34" charset="-128"/>
            </a:endParaRPr>
          </a:p>
        </p:txBody>
      </p:sp>
    </p:spTree>
    <p:extLst>
      <p:ext uri="{BB962C8B-B14F-4D97-AF65-F5344CB8AC3E}">
        <p14:creationId xmlns:p14="http://schemas.microsoft.com/office/powerpoint/2010/main" val="1745196737"/>
      </p:ext>
    </p:extLst>
  </p:cSld>
  <p:clrMapOvr>
    <a:masterClrMapping/>
  </p:clrMapOvr>
</p:sld>
</file>

<file path=ppt/theme/theme1.xml><?xml version="1.0" encoding="utf-8"?>
<a:theme xmlns:a="http://schemas.openxmlformats.org/drawingml/2006/main" name="Customer Reference Slide Template 2019 EN">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Feature_BTS_Template_online_EN.potx" id="{58C4DF32-4008-4FB4-8D9D-54F0D8F23351}" vid="{076CB6D6-EC78-43A1-96CE-03966FCBB6C6}"/>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CC28E158B8E1429F6B40A6CA297427" ma:contentTypeVersion="13" ma:contentTypeDescription="Create a new document." ma:contentTypeScope="" ma:versionID="b757276cfb5c76eaf8c2a8030dacfd97">
  <xsd:schema xmlns:xsd="http://www.w3.org/2001/XMLSchema" xmlns:xs="http://www.w3.org/2001/XMLSchema" xmlns:p="http://schemas.microsoft.com/office/2006/metadata/properties" xmlns:ns3="d06a4d73-2e0b-46cc-9fde-e8941d7af18b" xmlns:ns4="dc2e7472-0627-4648-9160-a345b6fb2067" targetNamespace="http://schemas.microsoft.com/office/2006/metadata/properties" ma:root="true" ma:fieldsID="182b5f9d29408e753fedaaf21945379f" ns3:_="" ns4:_="">
    <xsd:import namespace="d06a4d73-2e0b-46cc-9fde-e8941d7af18b"/>
    <xsd:import namespace="dc2e7472-0627-4648-9160-a345b6fb20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a4d73-2e0b-46cc-9fde-e8941d7af1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2e7472-0627-4648-9160-a345b6fb20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B962BE-089F-4125-8AF1-B4B0A1585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a4d73-2e0b-46cc-9fde-e8941d7af18b"/>
    <ds:schemaRef ds:uri="dc2e7472-0627-4648-9160-a345b6fb20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9784BD-071C-4C72-B81A-C70F30529A84}">
  <ds:schemaRefs>
    <ds:schemaRef ds:uri="http://schemas.microsoft.com/sharepoint/v3/contenttype/forms"/>
  </ds:schemaRefs>
</ds:datastoreItem>
</file>

<file path=customXml/itemProps3.xml><?xml version="1.0" encoding="utf-8"?>
<ds:datastoreItem xmlns:ds="http://schemas.openxmlformats.org/officeDocument/2006/customXml" ds:itemID="{B34CA400-9203-4A6F-B3E7-D7FF800F4721}">
  <ds:schemaRefs>
    <ds:schemaRef ds:uri="http://www.w3.org/XML/1998/namespace"/>
    <ds:schemaRef ds:uri="http://schemas.microsoft.com/office/2006/documentManagement/types"/>
    <ds:schemaRef ds:uri="d06a4d73-2e0b-46cc-9fde-e8941d7af18b"/>
    <ds:schemaRef ds:uri="http://schemas.openxmlformats.org/package/2006/metadata/core-properties"/>
    <ds:schemaRef ds:uri="http://purl.org/dc/dcmitype/"/>
    <ds:schemaRef ds:uri="http://schemas.microsoft.com/office/infopath/2007/PartnerControls"/>
    <ds:schemaRef ds:uri="http://purl.org/dc/terms/"/>
    <ds:schemaRef ds:uri="dc2e7472-0627-4648-9160-a345b6fb2067"/>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Feature_BTS_Template_online_EN</Template>
  <TotalTime>673</TotalTime>
  <Words>390</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Avenir Next</vt:lpstr>
      <vt:lpstr>Newsreader</vt:lpstr>
      <vt:lpstr>Poppins</vt:lpstr>
      <vt:lpstr>Symbol</vt:lpstr>
      <vt:lpstr>Wingdings</vt:lpstr>
      <vt:lpstr>Wingdings</vt:lpstr>
      <vt:lpstr>Customer Reference Slide Template 2019 EN</vt:lpstr>
      <vt:lpstr>How Nobel hygiene acquired the expertise to deliver consistent results with Rise with SAP S/4HANA Cloud, Public Cloud</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Customer Name: Doing Something Positive for Customers, the World, or Employees</dc:title>
  <dc:creator>SAP</dc:creator>
  <cp:keywords>2019/16:9/white</cp:keywords>
  <cp:lastModifiedBy>Aditya Nair</cp:lastModifiedBy>
  <cp:revision>97</cp:revision>
  <cp:lastPrinted>2022-10-18T06:19:59Z</cp:lastPrinted>
  <dcterms:created xsi:type="dcterms:W3CDTF">2018-11-23T12:38:55Z</dcterms:created>
  <dcterms:modified xsi:type="dcterms:W3CDTF">2022-10-18T11:00:25Z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0x010100EDCC28E158B8E1429F6B40A6CA297427</vt:lpwstr>
  </property>
</Properties>
</file>